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6"/>
  </p:notesMasterIdLst>
  <p:sldIdLst>
    <p:sldId id="257" r:id="rId2"/>
    <p:sldId id="356" r:id="rId3"/>
    <p:sldId id="355" r:id="rId4"/>
    <p:sldId id="259" r:id="rId5"/>
    <p:sldId id="269" r:id="rId6"/>
    <p:sldId id="357" r:id="rId7"/>
    <p:sldId id="270" r:id="rId8"/>
    <p:sldId id="301" r:id="rId9"/>
    <p:sldId id="302" r:id="rId10"/>
    <p:sldId id="358" r:id="rId11"/>
    <p:sldId id="267" r:id="rId12"/>
    <p:sldId id="268" r:id="rId13"/>
    <p:sldId id="271" r:id="rId14"/>
    <p:sldId id="272" r:id="rId15"/>
    <p:sldId id="274" r:id="rId16"/>
    <p:sldId id="275" r:id="rId17"/>
    <p:sldId id="292" r:id="rId18"/>
    <p:sldId id="368" r:id="rId19"/>
    <p:sldId id="369" r:id="rId20"/>
    <p:sldId id="276" r:id="rId21"/>
    <p:sldId id="359" r:id="rId22"/>
    <p:sldId id="278" r:id="rId23"/>
    <p:sldId id="279" r:id="rId24"/>
    <p:sldId id="360" r:id="rId25"/>
    <p:sldId id="287" r:id="rId26"/>
    <p:sldId id="280" r:id="rId27"/>
    <p:sldId id="361" r:id="rId28"/>
    <p:sldId id="362" r:id="rId29"/>
    <p:sldId id="283" r:id="rId30"/>
    <p:sldId id="363" r:id="rId31"/>
    <p:sldId id="313" r:id="rId32"/>
    <p:sldId id="364" r:id="rId33"/>
    <p:sldId id="315" r:id="rId34"/>
    <p:sldId id="316" r:id="rId35"/>
    <p:sldId id="365" r:id="rId36"/>
    <p:sldId id="294" r:id="rId37"/>
    <p:sldId id="262" r:id="rId38"/>
    <p:sldId id="296" r:id="rId39"/>
    <p:sldId id="366" r:id="rId40"/>
    <p:sldId id="299" r:id="rId41"/>
    <p:sldId id="298" r:id="rId42"/>
    <p:sldId id="367" r:id="rId43"/>
    <p:sldId id="311" r:id="rId44"/>
    <p:sldId id="30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59"/>
  </p:normalViewPr>
  <p:slideViewPr>
    <p:cSldViewPr>
      <p:cViewPr varScale="1">
        <p:scale>
          <a:sx n="110" d="100"/>
          <a:sy n="110" d="100"/>
        </p:scale>
        <p:origin x="47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5EB793-DD10-E643-AC9A-3F9303B8035C}" type="doc">
      <dgm:prSet loTypeId="urn:microsoft.com/office/officeart/2005/8/layout/hProcess3" loCatId="" qsTypeId="urn:microsoft.com/office/officeart/2005/8/quickstyle/simple4" qsCatId="simple" csTypeId="urn:microsoft.com/office/officeart/2005/8/colors/accent1_2" csCatId="accent1" phldr="1"/>
      <dgm:spPr/>
    </dgm:pt>
    <dgm:pt modelId="{7DDA14A9-B356-E74A-9E1C-20FE32C8885C}">
      <dgm:prSet phldrT="[Text]" custT="1"/>
      <dgm:spPr/>
      <dgm:t>
        <a:bodyPr/>
        <a:lstStyle/>
        <a:p>
          <a:r>
            <a:rPr lang="en-US" sz="2400" dirty="0">
              <a:solidFill>
                <a:srgbClr val="000000"/>
              </a:solidFill>
            </a:rPr>
            <a:t>Stem – Core common feature: therapeutic alliance, empathy</a:t>
          </a:r>
          <a:endParaRPr lang="en-US" sz="1000" dirty="0">
            <a:solidFill>
              <a:srgbClr val="000000"/>
            </a:solidFill>
          </a:endParaRPr>
        </a:p>
        <a:p>
          <a:r>
            <a:rPr lang="en-US" sz="1000" dirty="0">
              <a:solidFill>
                <a:srgbClr val="000000"/>
              </a:solidFill>
            </a:rPr>
            <a:t> </a:t>
          </a:r>
        </a:p>
      </dgm:t>
    </dgm:pt>
    <dgm:pt modelId="{BEAA22CA-C8C2-134E-ABEB-477601E2F598}" type="parTrans" cxnId="{21A048C3-8BF7-B24A-B983-3AB602871AF0}">
      <dgm:prSet/>
      <dgm:spPr/>
      <dgm:t>
        <a:bodyPr/>
        <a:lstStyle/>
        <a:p>
          <a:endParaRPr lang="en-US"/>
        </a:p>
      </dgm:t>
    </dgm:pt>
    <dgm:pt modelId="{E02364D1-062F-7649-B6C3-41B44F6BDDB1}" type="sibTrans" cxnId="{21A048C3-8BF7-B24A-B983-3AB602871AF0}">
      <dgm:prSet/>
      <dgm:spPr/>
      <dgm:t>
        <a:bodyPr/>
        <a:lstStyle/>
        <a:p>
          <a:endParaRPr lang="en-US"/>
        </a:p>
      </dgm:t>
    </dgm:pt>
    <dgm:pt modelId="{DA2CE615-10B6-2048-84A3-0F9E19BE086D}" type="pres">
      <dgm:prSet presAssocID="{4C5EB793-DD10-E643-AC9A-3F9303B8035C}" presName="Name0" presStyleCnt="0">
        <dgm:presLayoutVars>
          <dgm:dir/>
          <dgm:animLvl val="lvl"/>
          <dgm:resizeHandles val="exact"/>
        </dgm:presLayoutVars>
      </dgm:prSet>
      <dgm:spPr/>
    </dgm:pt>
    <dgm:pt modelId="{9CC284B3-2898-4140-922D-97777414FF96}" type="pres">
      <dgm:prSet presAssocID="{4C5EB793-DD10-E643-AC9A-3F9303B8035C}" presName="dummy" presStyleCnt="0"/>
      <dgm:spPr/>
    </dgm:pt>
    <dgm:pt modelId="{11420EC2-048B-EF42-A0DC-0F5BABD143AC}" type="pres">
      <dgm:prSet presAssocID="{4C5EB793-DD10-E643-AC9A-3F9303B8035C}" presName="linH" presStyleCnt="0"/>
      <dgm:spPr/>
    </dgm:pt>
    <dgm:pt modelId="{AEF09BF6-CBD6-1249-ABC8-48773F55EC33}" type="pres">
      <dgm:prSet presAssocID="{4C5EB793-DD10-E643-AC9A-3F9303B8035C}" presName="padding1" presStyleCnt="0"/>
      <dgm:spPr/>
    </dgm:pt>
    <dgm:pt modelId="{8F31D934-EDFC-A243-B2DA-419AE756776A}" type="pres">
      <dgm:prSet presAssocID="{7DDA14A9-B356-E74A-9E1C-20FE32C8885C}" presName="linV" presStyleCnt="0"/>
      <dgm:spPr/>
    </dgm:pt>
    <dgm:pt modelId="{B36B5DCF-6953-3F49-A28B-C986CA38040F}" type="pres">
      <dgm:prSet presAssocID="{7DDA14A9-B356-E74A-9E1C-20FE32C8885C}" presName="spVertical1" presStyleCnt="0"/>
      <dgm:spPr/>
    </dgm:pt>
    <dgm:pt modelId="{09B0EF29-F5EE-464E-8378-BC93B7827D5D}" type="pres">
      <dgm:prSet presAssocID="{7DDA14A9-B356-E74A-9E1C-20FE32C8885C}" presName="parTx" presStyleLbl="revTx" presStyleIdx="0" presStyleCnt="1" custScaleX="414995">
        <dgm:presLayoutVars>
          <dgm:chMax val="0"/>
          <dgm:chPref val="0"/>
          <dgm:bulletEnabled val="1"/>
        </dgm:presLayoutVars>
      </dgm:prSet>
      <dgm:spPr/>
    </dgm:pt>
    <dgm:pt modelId="{39DD657D-9478-C549-8C43-C57881BEDD31}" type="pres">
      <dgm:prSet presAssocID="{7DDA14A9-B356-E74A-9E1C-20FE32C8885C}" presName="spVertical2" presStyleCnt="0"/>
      <dgm:spPr/>
    </dgm:pt>
    <dgm:pt modelId="{3FC9978D-8009-AE4E-B1DD-5FFCDAAAE5E6}" type="pres">
      <dgm:prSet presAssocID="{7DDA14A9-B356-E74A-9E1C-20FE32C8885C}" presName="spVertical3" presStyleCnt="0"/>
      <dgm:spPr/>
    </dgm:pt>
    <dgm:pt modelId="{A4DC43D2-8459-D748-8C0B-ADB0F9A2138D}" type="pres">
      <dgm:prSet presAssocID="{4C5EB793-DD10-E643-AC9A-3F9303B8035C}" presName="padding2" presStyleCnt="0"/>
      <dgm:spPr/>
    </dgm:pt>
    <dgm:pt modelId="{2D16F82C-44A1-E849-8E5E-5E00C63A9372}" type="pres">
      <dgm:prSet presAssocID="{4C5EB793-DD10-E643-AC9A-3F9303B8035C}" presName="negArrow" presStyleCnt="0"/>
      <dgm:spPr/>
    </dgm:pt>
    <dgm:pt modelId="{7C9C9D39-C679-FE4F-B5FB-BD3BAE19E224}" type="pres">
      <dgm:prSet presAssocID="{4C5EB793-DD10-E643-AC9A-3F9303B8035C}" presName="backgroundArrow" presStyleLbl="node1" presStyleIdx="0" presStyleCnt="1"/>
      <dgm:spPr/>
    </dgm:pt>
  </dgm:ptLst>
  <dgm:cxnLst>
    <dgm:cxn modelId="{93EE7867-DE82-8F45-9975-ABA835ADC13E}" type="presOf" srcId="{7DDA14A9-B356-E74A-9E1C-20FE32C8885C}" destId="{09B0EF29-F5EE-464E-8378-BC93B7827D5D}" srcOrd="0" destOrd="0" presId="urn:microsoft.com/office/officeart/2005/8/layout/hProcess3"/>
    <dgm:cxn modelId="{154455B9-A91F-0C4A-A63A-3BE62B17EBCF}" type="presOf" srcId="{4C5EB793-DD10-E643-AC9A-3F9303B8035C}" destId="{DA2CE615-10B6-2048-84A3-0F9E19BE086D}" srcOrd="0" destOrd="0" presId="urn:microsoft.com/office/officeart/2005/8/layout/hProcess3"/>
    <dgm:cxn modelId="{21A048C3-8BF7-B24A-B983-3AB602871AF0}" srcId="{4C5EB793-DD10-E643-AC9A-3F9303B8035C}" destId="{7DDA14A9-B356-E74A-9E1C-20FE32C8885C}" srcOrd="0" destOrd="0" parTransId="{BEAA22CA-C8C2-134E-ABEB-477601E2F598}" sibTransId="{E02364D1-062F-7649-B6C3-41B44F6BDDB1}"/>
    <dgm:cxn modelId="{581DB016-8DA8-744A-BD33-CB5FB8502750}" type="presParOf" srcId="{DA2CE615-10B6-2048-84A3-0F9E19BE086D}" destId="{9CC284B3-2898-4140-922D-97777414FF96}" srcOrd="0" destOrd="0" presId="urn:microsoft.com/office/officeart/2005/8/layout/hProcess3"/>
    <dgm:cxn modelId="{D104C3EC-4BD9-3A49-8ACA-AF74ED66C411}" type="presParOf" srcId="{DA2CE615-10B6-2048-84A3-0F9E19BE086D}" destId="{11420EC2-048B-EF42-A0DC-0F5BABD143AC}" srcOrd="1" destOrd="0" presId="urn:microsoft.com/office/officeart/2005/8/layout/hProcess3"/>
    <dgm:cxn modelId="{A1A6AF51-9871-5B40-BEBA-9A199E1C62A5}" type="presParOf" srcId="{11420EC2-048B-EF42-A0DC-0F5BABD143AC}" destId="{AEF09BF6-CBD6-1249-ABC8-48773F55EC33}" srcOrd="0" destOrd="0" presId="urn:microsoft.com/office/officeart/2005/8/layout/hProcess3"/>
    <dgm:cxn modelId="{86870CA1-88A5-3449-8F0F-C8C6388065F8}" type="presParOf" srcId="{11420EC2-048B-EF42-A0DC-0F5BABD143AC}" destId="{8F31D934-EDFC-A243-B2DA-419AE756776A}" srcOrd="1" destOrd="0" presId="urn:microsoft.com/office/officeart/2005/8/layout/hProcess3"/>
    <dgm:cxn modelId="{DB93D0E3-92C4-9746-8C20-0658B626FC1C}" type="presParOf" srcId="{8F31D934-EDFC-A243-B2DA-419AE756776A}" destId="{B36B5DCF-6953-3F49-A28B-C986CA38040F}" srcOrd="0" destOrd="0" presId="urn:microsoft.com/office/officeart/2005/8/layout/hProcess3"/>
    <dgm:cxn modelId="{E1900534-82E7-DB4C-BF64-21D9A9610006}" type="presParOf" srcId="{8F31D934-EDFC-A243-B2DA-419AE756776A}" destId="{09B0EF29-F5EE-464E-8378-BC93B7827D5D}" srcOrd="1" destOrd="0" presId="urn:microsoft.com/office/officeart/2005/8/layout/hProcess3"/>
    <dgm:cxn modelId="{82F2D979-116A-8743-9E5C-CAD28F84AB2A}" type="presParOf" srcId="{8F31D934-EDFC-A243-B2DA-419AE756776A}" destId="{39DD657D-9478-C549-8C43-C57881BEDD31}" srcOrd="2" destOrd="0" presId="urn:microsoft.com/office/officeart/2005/8/layout/hProcess3"/>
    <dgm:cxn modelId="{A5747C3C-B37C-9848-8128-DB3133983542}" type="presParOf" srcId="{8F31D934-EDFC-A243-B2DA-419AE756776A}" destId="{3FC9978D-8009-AE4E-B1DD-5FFCDAAAE5E6}" srcOrd="3" destOrd="0" presId="urn:microsoft.com/office/officeart/2005/8/layout/hProcess3"/>
    <dgm:cxn modelId="{682A571D-A6A3-E841-A89C-273D0A972B45}" type="presParOf" srcId="{11420EC2-048B-EF42-A0DC-0F5BABD143AC}" destId="{A4DC43D2-8459-D748-8C0B-ADB0F9A2138D}" srcOrd="2" destOrd="0" presId="urn:microsoft.com/office/officeart/2005/8/layout/hProcess3"/>
    <dgm:cxn modelId="{5FB7F8E9-47F9-3443-854B-B6816BC9AF21}" type="presParOf" srcId="{11420EC2-048B-EF42-A0DC-0F5BABD143AC}" destId="{2D16F82C-44A1-E849-8E5E-5E00C63A9372}" srcOrd="3" destOrd="0" presId="urn:microsoft.com/office/officeart/2005/8/layout/hProcess3"/>
    <dgm:cxn modelId="{FC95139F-9225-1C44-B406-B2AB8A495DCB}" type="presParOf" srcId="{11420EC2-048B-EF42-A0DC-0F5BABD143AC}" destId="{7C9C9D39-C679-FE4F-B5FB-BD3BAE19E224}" srcOrd="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EB793-DD10-E643-AC9A-3F9303B8035C}" type="doc">
      <dgm:prSet loTypeId="urn:microsoft.com/office/officeart/2005/8/layout/hProcess3" loCatId="" qsTypeId="urn:microsoft.com/office/officeart/2005/8/quickstyle/simple4" qsCatId="simple" csTypeId="urn:microsoft.com/office/officeart/2005/8/colors/accent1_2" csCatId="accent1" phldr="1"/>
      <dgm:spPr/>
    </dgm:pt>
    <dgm:pt modelId="{7DDA14A9-B356-E74A-9E1C-20FE32C8885C}">
      <dgm:prSet phldrT="[Text]" custT="1"/>
      <dgm:spPr/>
      <dgm:t>
        <a:bodyPr/>
        <a:lstStyle/>
        <a:p>
          <a:r>
            <a:rPr lang="en-US" sz="2400" dirty="0">
              <a:solidFill>
                <a:srgbClr val="000000"/>
              </a:solidFill>
            </a:rPr>
            <a:t>Branches – Psychodynamic/</a:t>
          </a:r>
        </a:p>
        <a:p>
          <a:r>
            <a:rPr lang="en-US" sz="2400" dirty="0">
              <a:solidFill>
                <a:srgbClr val="000000"/>
              </a:solidFill>
            </a:rPr>
            <a:t>CBT Techniques</a:t>
          </a:r>
        </a:p>
        <a:p>
          <a:endParaRPr lang="en-US" sz="1000" dirty="0">
            <a:solidFill>
              <a:srgbClr val="000000"/>
            </a:solidFill>
          </a:endParaRPr>
        </a:p>
      </dgm:t>
    </dgm:pt>
    <dgm:pt modelId="{BEAA22CA-C8C2-134E-ABEB-477601E2F598}" type="parTrans" cxnId="{21A048C3-8BF7-B24A-B983-3AB602871AF0}">
      <dgm:prSet/>
      <dgm:spPr/>
      <dgm:t>
        <a:bodyPr/>
        <a:lstStyle/>
        <a:p>
          <a:endParaRPr lang="en-US"/>
        </a:p>
      </dgm:t>
    </dgm:pt>
    <dgm:pt modelId="{E02364D1-062F-7649-B6C3-41B44F6BDDB1}" type="sibTrans" cxnId="{21A048C3-8BF7-B24A-B983-3AB602871AF0}">
      <dgm:prSet/>
      <dgm:spPr/>
      <dgm:t>
        <a:bodyPr/>
        <a:lstStyle/>
        <a:p>
          <a:endParaRPr lang="en-US"/>
        </a:p>
      </dgm:t>
    </dgm:pt>
    <dgm:pt modelId="{DA2CE615-10B6-2048-84A3-0F9E19BE086D}" type="pres">
      <dgm:prSet presAssocID="{4C5EB793-DD10-E643-AC9A-3F9303B8035C}" presName="Name0" presStyleCnt="0">
        <dgm:presLayoutVars>
          <dgm:dir val="rev"/>
          <dgm:animLvl val="lvl"/>
          <dgm:resizeHandles val="exact"/>
        </dgm:presLayoutVars>
      </dgm:prSet>
      <dgm:spPr/>
    </dgm:pt>
    <dgm:pt modelId="{9CC284B3-2898-4140-922D-97777414FF96}" type="pres">
      <dgm:prSet presAssocID="{4C5EB793-DD10-E643-AC9A-3F9303B8035C}" presName="dummy" presStyleCnt="0"/>
      <dgm:spPr/>
    </dgm:pt>
    <dgm:pt modelId="{11420EC2-048B-EF42-A0DC-0F5BABD143AC}" type="pres">
      <dgm:prSet presAssocID="{4C5EB793-DD10-E643-AC9A-3F9303B8035C}" presName="linH" presStyleCnt="0"/>
      <dgm:spPr/>
    </dgm:pt>
    <dgm:pt modelId="{AEF09BF6-CBD6-1249-ABC8-48773F55EC33}" type="pres">
      <dgm:prSet presAssocID="{4C5EB793-DD10-E643-AC9A-3F9303B8035C}" presName="padding1" presStyleCnt="0"/>
      <dgm:spPr/>
    </dgm:pt>
    <dgm:pt modelId="{8F31D934-EDFC-A243-B2DA-419AE756776A}" type="pres">
      <dgm:prSet presAssocID="{7DDA14A9-B356-E74A-9E1C-20FE32C8885C}" presName="linV" presStyleCnt="0"/>
      <dgm:spPr/>
    </dgm:pt>
    <dgm:pt modelId="{B36B5DCF-6953-3F49-A28B-C986CA38040F}" type="pres">
      <dgm:prSet presAssocID="{7DDA14A9-B356-E74A-9E1C-20FE32C8885C}" presName="spVertical1" presStyleCnt="0"/>
      <dgm:spPr/>
    </dgm:pt>
    <dgm:pt modelId="{09B0EF29-F5EE-464E-8378-BC93B7827D5D}" type="pres">
      <dgm:prSet presAssocID="{7DDA14A9-B356-E74A-9E1C-20FE32C8885C}" presName="parTx" presStyleLbl="revTx" presStyleIdx="0" presStyleCnt="1" custScaleX="414995">
        <dgm:presLayoutVars>
          <dgm:chMax val="0"/>
          <dgm:chPref val="0"/>
          <dgm:bulletEnabled val="1"/>
        </dgm:presLayoutVars>
      </dgm:prSet>
      <dgm:spPr/>
    </dgm:pt>
    <dgm:pt modelId="{39DD657D-9478-C549-8C43-C57881BEDD31}" type="pres">
      <dgm:prSet presAssocID="{7DDA14A9-B356-E74A-9E1C-20FE32C8885C}" presName="spVertical2" presStyleCnt="0"/>
      <dgm:spPr/>
    </dgm:pt>
    <dgm:pt modelId="{3FC9978D-8009-AE4E-B1DD-5FFCDAAAE5E6}" type="pres">
      <dgm:prSet presAssocID="{7DDA14A9-B356-E74A-9E1C-20FE32C8885C}" presName="spVertical3" presStyleCnt="0"/>
      <dgm:spPr/>
    </dgm:pt>
    <dgm:pt modelId="{A4DC43D2-8459-D748-8C0B-ADB0F9A2138D}" type="pres">
      <dgm:prSet presAssocID="{4C5EB793-DD10-E643-AC9A-3F9303B8035C}" presName="padding2" presStyleCnt="0"/>
      <dgm:spPr/>
    </dgm:pt>
    <dgm:pt modelId="{2D16F82C-44A1-E849-8E5E-5E00C63A9372}" type="pres">
      <dgm:prSet presAssocID="{4C5EB793-DD10-E643-AC9A-3F9303B8035C}" presName="negArrow" presStyleCnt="0"/>
      <dgm:spPr/>
    </dgm:pt>
    <dgm:pt modelId="{7C9C9D39-C679-FE4F-B5FB-BD3BAE19E224}" type="pres">
      <dgm:prSet presAssocID="{4C5EB793-DD10-E643-AC9A-3F9303B8035C}" presName="backgroundArrow" presStyleLbl="node1" presStyleIdx="0" presStyleCnt="1"/>
      <dgm:spPr/>
    </dgm:pt>
  </dgm:ptLst>
  <dgm:cxnLst>
    <dgm:cxn modelId="{FE4B27A8-3E43-2E40-B0BD-38C2F4A2E347}" type="presOf" srcId="{4C5EB793-DD10-E643-AC9A-3F9303B8035C}" destId="{DA2CE615-10B6-2048-84A3-0F9E19BE086D}" srcOrd="0" destOrd="0" presId="urn:microsoft.com/office/officeart/2005/8/layout/hProcess3"/>
    <dgm:cxn modelId="{21A048C3-8BF7-B24A-B983-3AB602871AF0}" srcId="{4C5EB793-DD10-E643-AC9A-3F9303B8035C}" destId="{7DDA14A9-B356-E74A-9E1C-20FE32C8885C}" srcOrd="0" destOrd="0" parTransId="{BEAA22CA-C8C2-134E-ABEB-477601E2F598}" sibTransId="{E02364D1-062F-7649-B6C3-41B44F6BDDB1}"/>
    <dgm:cxn modelId="{986F43C9-6CD4-5344-994B-6FB0B25035AD}" type="presOf" srcId="{7DDA14A9-B356-E74A-9E1C-20FE32C8885C}" destId="{09B0EF29-F5EE-464E-8378-BC93B7827D5D}" srcOrd="0" destOrd="0" presId="urn:microsoft.com/office/officeart/2005/8/layout/hProcess3"/>
    <dgm:cxn modelId="{271DE360-45FB-B74F-A325-474C9769C2C5}" type="presParOf" srcId="{DA2CE615-10B6-2048-84A3-0F9E19BE086D}" destId="{9CC284B3-2898-4140-922D-97777414FF96}" srcOrd="0" destOrd="0" presId="urn:microsoft.com/office/officeart/2005/8/layout/hProcess3"/>
    <dgm:cxn modelId="{E20DAB3C-06FB-F240-8914-E1434003A7F6}" type="presParOf" srcId="{DA2CE615-10B6-2048-84A3-0F9E19BE086D}" destId="{11420EC2-048B-EF42-A0DC-0F5BABD143AC}" srcOrd="1" destOrd="0" presId="urn:microsoft.com/office/officeart/2005/8/layout/hProcess3"/>
    <dgm:cxn modelId="{9B5E054D-2B67-B14A-82FF-CEB9D880CFA6}" type="presParOf" srcId="{11420EC2-048B-EF42-A0DC-0F5BABD143AC}" destId="{AEF09BF6-CBD6-1249-ABC8-48773F55EC33}" srcOrd="0" destOrd="0" presId="urn:microsoft.com/office/officeart/2005/8/layout/hProcess3"/>
    <dgm:cxn modelId="{154A63D0-1383-1847-9B46-35A7E35DA537}" type="presParOf" srcId="{11420EC2-048B-EF42-A0DC-0F5BABD143AC}" destId="{8F31D934-EDFC-A243-B2DA-419AE756776A}" srcOrd="1" destOrd="0" presId="urn:microsoft.com/office/officeart/2005/8/layout/hProcess3"/>
    <dgm:cxn modelId="{FF42546D-D682-9D4A-814F-476C73E77518}" type="presParOf" srcId="{8F31D934-EDFC-A243-B2DA-419AE756776A}" destId="{B36B5DCF-6953-3F49-A28B-C986CA38040F}" srcOrd="0" destOrd="0" presId="urn:microsoft.com/office/officeart/2005/8/layout/hProcess3"/>
    <dgm:cxn modelId="{5F419D9A-2B69-7B44-B27C-32FC7D98BAEB}" type="presParOf" srcId="{8F31D934-EDFC-A243-B2DA-419AE756776A}" destId="{09B0EF29-F5EE-464E-8378-BC93B7827D5D}" srcOrd="1" destOrd="0" presId="urn:microsoft.com/office/officeart/2005/8/layout/hProcess3"/>
    <dgm:cxn modelId="{D5994C99-1D54-614F-92C0-1096044D3665}" type="presParOf" srcId="{8F31D934-EDFC-A243-B2DA-419AE756776A}" destId="{39DD657D-9478-C549-8C43-C57881BEDD31}" srcOrd="2" destOrd="0" presId="urn:microsoft.com/office/officeart/2005/8/layout/hProcess3"/>
    <dgm:cxn modelId="{64124668-3248-CA40-B592-BF143EB0EC44}" type="presParOf" srcId="{8F31D934-EDFC-A243-B2DA-419AE756776A}" destId="{3FC9978D-8009-AE4E-B1DD-5FFCDAAAE5E6}" srcOrd="3" destOrd="0" presId="urn:microsoft.com/office/officeart/2005/8/layout/hProcess3"/>
    <dgm:cxn modelId="{ABECB88D-C7D7-A74D-93CC-380A1A0450F6}" type="presParOf" srcId="{11420EC2-048B-EF42-A0DC-0F5BABD143AC}" destId="{A4DC43D2-8459-D748-8C0B-ADB0F9A2138D}" srcOrd="2" destOrd="0" presId="urn:microsoft.com/office/officeart/2005/8/layout/hProcess3"/>
    <dgm:cxn modelId="{D8EB7178-EA76-8D40-AFD9-00F88EA77227}" type="presParOf" srcId="{11420EC2-048B-EF42-A0DC-0F5BABD143AC}" destId="{2D16F82C-44A1-E849-8E5E-5E00C63A9372}" srcOrd="3" destOrd="0" presId="urn:microsoft.com/office/officeart/2005/8/layout/hProcess3"/>
    <dgm:cxn modelId="{071F31A1-8B8F-B349-AE3F-02AB3E807768}" type="presParOf" srcId="{11420EC2-048B-EF42-A0DC-0F5BABD143AC}" destId="{7C9C9D39-C679-FE4F-B5FB-BD3BAE19E224}"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F94E0-D093-C84F-BD68-681225AFA915}" type="doc">
      <dgm:prSet loTypeId="urn:microsoft.com/office/officeart/2005/8/layout/cycle7" loCatId="" qsTypeId="urn:microsoft.com/office/officeart/2005/8/quickstyle/simple3" qsCatId="simple" csTypeId="urn:microsoft.com/office/officeart/2005/8/colors/accent1_2" csCatId="accent1" phldr="1"/>
      <dgm:spPr/>
      <dgm:t>
        <a:bodyPr/>
        <a:lstStyle/>
        <a:p>
          <a:endParaRPr lang="en-US"/>
        </a:p>
      </dgm:t>
    </dgm:pt>
    <dgm:pt modelId="{057AC2F0-EE92-924E-B976-D1D4490343A7}">
      <dgm:prSet phldrT="[Text]"/>
      <dgm:spPr/>
      <dgm:t>
        <a:bodyPr/>
        <a:lstStyle/>
        <a:p>
          <a:r>
            <a:rPr lang="en-US" dirty="0"/>
            <a:t>Unconscious</a:t>
          </a:r>
        </a:p>
      </dgm:t>
    </dgm:pt>
    <dgm:pt modelId="{00148C8F-72B4-AE40-BAFB-10A4D9C2F829}" type="parTrans" cxnId="{34E877AD-254A-9B4D-A7E2-BB5E6D683466}">
      <dgm:prSet/>
      <dgm:spPr/>
      <dgm:t>
        <a:bodyPr/>
        <a:lstStyle/>
        <a:p>
          <a:endParaRPr lang="en-US"/>
        </a:p>
      </dgm:t>
    </dgm:pt>
    <dgm:pt modelId="{E3BDC624-13C0-4C43-941A-1627867FAB0B}" type="sibTrans" cxnId="{34E877AD-254A-9B4D-A7E2-BB5E6D683466}">
      <dgm:prSet/>
      <dgm:spPr/>
      <dgm:t>
        <a:bodyPr/>
        <a:lstStyle/>
        <a:p>
          <a:endParaRPr lang="en-US" dirty="0"/>
        </a:p>
      </dgm:t>
    </dgm:pt>
    <dgm:pt modelId="{BAFD6E1F-61A7-CC46-AA5D-92449F05AC22}">
      <dgm:prSet phldrT="[Text]"/>
      <dgm:spPr/>
      <dgm:t>
        <a:bodyPr/>
        <a:lstStyle/>
        <a:p>
          <a:r>
            <a:rPr lang="en-US" dirty="0"/>
            <a:t>Conscious</a:t>
          </a:r>
        </a:p>
      </dgm:t>
    </dgm:pt>
    <dgm:pt modelId="{53C4A9B7-6397-B245-835D-9754B5254015}" type="parTrans" cxnId="{5BE9ED84-B993-D049-BADB-29D8132E251D}">
      <dgm:prSet/>
      <dgm:spPr/>
      <dgm:t>
        <a:bodyPr/>
        <a:lstStyle/>
        <a:p>
          <a:endParaRPr lang="en-US"/>
        </a:p>
      </dgm:t>
    </dgm:pt>
    <dgm:pt modelId="{40DC056D-47BD-8643-B229-3E87BB0B753A}" type="sibTrans" cxnId="{5BE9ED84-B993-D049-BADB-29D8132E251D}">
      <dgm:prSet/>
      <dgm:spPr/>
      <dgm:t>
        <a:bodyPr/>
        <a:lstStyle/>
        <a:p>
          <a:endParaRPr lang="en-US" dirty="0"/>
        </a:p>
      </dgm:t>
    </dgm:pt>
    <dgm:pt modelId="{B4BC8964-762D-134A-9B4D-D1D1E127BE64}" type="pres">
      <dgm:prSet presAssocID="{4A3F94E0-D093-C84F-BD68-681225AFA915}" presName="Name0" presStyleCnt="0">
        <dgm:presLayoutVars>
          <dgm:dir/>
          <dgm:resizeHandles val="exact"/>
        </dgm:presLayoutVars>
      </dgm:prSet>
      <dgm:spPr/>
    </dgm:pt>
    <dgm:pt modelId="{ECFE5EA9-0872-A642-94C4-E88E92068D28}" type="pres">
      <dgm:prSet presAssocID="{057AC2F0-EE92-924E-B976-D1D4490343A7}" presName="node" presStyleLbl="node1" presStyleIdx="0" presStyleCnt="2" custRadScaleRad="119420" custRadScaleInc="-94996">
        <dgm:presLayoutVars>
          <dgm:bulletEnabled val="1"/>
        </dgm:presLayoutVars>
      </dgm:prSet>
      <dgm:spPr/>
    </dgm:pt>
    <dgm:pt modelId="{B0DBB10E-0BD5-BD4A-997A-B29C7F6E6B83}" type="pres">
      <dgm:prSet presAssocID="{E3BDC624-13C0-4C43-941A-1627867FAB0B}" presName="sibTrans" presStyleLbl="sibTrans2D1" presStyleIdx="0" presStyleCnt="2"/>
      <dgm:spPr/>
    </dgm:pt>
    <dgm:pt modelId="{4FC30D4D-5B71-544B-934E-8DBE23EC3CC2}" type="pres">
      <dgm:prSet presAssocID="{E3BDC624-13C0-4C43-941A-1627867FAB0B}" presName="connectorText" presStyleLbl="sibTrans2D1" presStyleIdx="0" presStyleCnt="2"/>
      <dgm:spPr/>
    </dgm:pt>
    <dgm:pt modelId="{3A29078C-7640-064F-BC67-91AA25EDD76F}" type="pres">
      <dgm:prSet presAssocID="{BAFD6E1F-61A7-CC46-AA5D-92449F05AC22}" presName="node" presStyleLbl="node1" presStyleIdx="1" presStyleCnt="2" custRadScaleRad="113995" custRadScaleInc="-104790">
        <dgm:presLayoutVars>
          <dgm:bulletEnabled val="1"/>
        </dgm:presLayoutVars>
      </dgm:prSet>
      <dgm:spPr/>
    </dgm:pt>
    <dgm:pt modelId="{AC37D296-F67A-804A-958D-1BA3BD5BA245}" type="pres">
      <dgm:prSet presAssocID="{40DC056D-47BD-8643-B229-3E87BB0B753A}" presName="sibTrans" presStyleLbl="sibTrans2D1" presStyleIdx="1" presStyleCnt="2"/>
      <dgm:spPr/>
    </dgm:pt>
    <dgm:pt modelId="{C3F45D1E-9E7D-6F46-B267-CE6705AD7C38}" type="pres">
      <dgm:prSet presAssocID="{40DC056D-47BD-8643-B229-3E87BB0B753A}" presName="connectorText" presStyleLbl="sibTrans2D1" presStyleIdx="1" presStyleCnt="2"/>
      <dgm:spPr/>
    </dgm:pt>
  </dgm:ptLst>
  <dgm:cxnLst>
    <dgm:cxn modelId="{E044F942-B7D2-DA4F-821B-BBBE4D2E5A81}" type="presOf" srcId="{E3BDC624-13C0-4C43-941A-1627867FAB0B}" destId="{B0DBB10E-0BD5-BD4A-997A-B29C7F6E6B83}" srcOrd="0" destOrd="0" presId="urn:microsoft.com/office/officeart/2005/8/layout/cycle7"/>
    <dgm:cxn modelId="{430FD25F-899F-DC45-86E2-11150639307B}" type="presOf" srcId="{40DC056D-47BD-8643-B229-3E87BB0B753A}" destId="{C3F45D1E-9E7D-6F46-B267-CE6705AD7C38}" srcOrd="1" destOrd="0" presId="urn:microsoft.com/office/officeart/2005/8/layout/cycle7"/>
    <dgm:cxn modelId="{14473171-D436-7B4B-B9BC-5EC7D24EDBC0}" type="presOf" srcId="{40DC056D-47BD-8643-B229-3E87BB0B753A}" destId="{AC37D296-F67A-804A-958D-1BA3BD5BA245}" srcOrd="0" destOrd="0" presId="urn:microsoft.com/office/officeart/2005/8/layout/cycle7"/>
    <dgm:cxn modelId="{4D47517D-4DDC-BE4D-9F84-755E8A9FA76A}" type="presOf" srcId="{BAFD6E1F-61A7-CC46-AA5D-92449F05AC22}" destId="{3A29078C-7640-064F-BC67-91AA25EDD76F}" srcOrd="0" destOrd="0" presId="urn:microsoft.com/office/officeart/2005/8/layout/cycle7"/>
    <dgm:cxn modelId="{FCA53483-68A7-3C4A-84E7-37F56FBFC9E0}" type="presOf" srcId="{4A3F94E0-D093-C84F-BD68-681225AFA915}" destId="{B4BC8964-762D-134A-9B4D-D1D1E127BE64}" srcOrd="0" destOrd="0" presId="urn:microsoft.com/office/officeart/2005/8/layout/cycle7"/>
    <dgm:cxn modelId="{5BE9ED84-B993-D049-BADB-29D8132E251D}" srcId="{4A3F94E0-D093-C84F-BD68-681225AFA915}" destId="{BAFD6E1F-61A7-CC46-AA5D-92449F05AC22}" srcOrd="1" destOrd="0" parTransId="{53C4A9B7-6397-B245-835D-9754B5254015}" sibTransId="{40DC056D-47BD-8643-B229-3E87BB0B753A}"/>
    <dgm:cxn modelId="{34E877AD-254A-9B4D-A7E2-BB5E6D683466}" srcId="{4A3F94E0-D093-C84F-BD68-681225AFA915}" destId="{057AC2F0-EE92-924E-B976-D1D4490343A7}" srcOrd="0" destOrd="0" parTransId="{00148C8F-72B4-AE40-BAFB-10A4D9C2F829}" sibTransId="{E3BDC624-13C0-4C43-941A-1627867FAB0B}"/>
    <dgm:cxn modelId="{8D4386BF-DB9F-834C-9176-24A64C05D46F}" type="presOf" srcId="{057AC2F0-EE92-924E-B976-D1D4490343A7}" destId="{ECFE5EA9-0872-A642-94C4-E88E92068D28}" srcOrd="0" destOrd="0" presId="urn:microsoft.com/office/officeart/2005/8/layout/cycle7"/>
    <dgm:cxn modelId="{569B01F3-0E6D-B545-9078-76A4F9071AC1}" type="presOf" srcId="{E3BDC624-13C0-4C43-941A-1627867FAB0B}" destId="{4FC30D4D-5B71-544B-934E-8DBE23EC3CC2}" srcOrd="1" destOrd="0" presId="urn:microsoft.com/office/officeart/2005/8/layout/cycle7"/>
    <dgm:cxn modelId="{C6C96994-5BB7-A143-81C0-08E998B54D9C}" type="presParOf" srcId="{B4BC8964-762D-134A-9B4D-D1D1E127BE64}" destId="{ECFE5EA9-0872-A642-94C4-E88E92068D28}" srcOrd="0" destOrd="0" presId="urn:microsoft.com/office/officeart/2005/8/layout/cycle7"/>
    <dgm:cxn modelId="{0895B6EC-A96D-0C43-9B07-C660204A145E}" type="presParOf" srcId="{B4BC8964-762D-134A-9B4D-D1D1E127BE64}" destId="{B0DBB10E-0BD5-BD4A-997A-B29C7F6E6B83}" srcOrd="1" destOrd="0" presId="urn:microsoft.com/office/officeart/2005/8/layout/cycle7"/>
    <dgm:cxn modelId="{3DDE203D-5072-1640-92C7-92DE077610EA}" type="presParOf" srcId="{B0DBB10E-0BD5-BD4A-997A-B29C7F6E6B83}" destId="{4FC30D4D-5B71-544B-934E-8DBE23EC3CC2}" srcOrd="0" destOrd="0" presId="urn:microsoft.com/office/officeart/2005/8/layout/cycle7"/>
    <dgm:cxn modelId="{FA4BBF17-F3BF-434C-AB53-778457E2F741}" type="presParOf" srcId="{B4BC8964-762D-134A-9B4D-D1D1E127BE64}" destId="{3A29078C-7640-064F-BC67-91AA25EDD76F}" srcOrd="2" destOrd="0" presId="urn:microsoft.com/office/officeart/2005/8/layout/cycle7"/>
    <dgm:cxn modelId="{52B387F0-FC8C-8C4F-B73C-D415422002C2}" type="presParOf" srcId="{B4BC8964-762D-134A-9B4D-D1D1E127BE64}" destId="{AC37D296-F67A-804A-958D-1BA3BD5BA245}" srcOrd="3" destOrd="0" presId="urn:microsoft.com/office/officeart/2005/8/layout/cycle7"/>
    <dgm:cxn modelId="{D0F66362-473E-C746-AF4F-B195FC39EA8B}" type="presParOf" srcId="{AC37D296-F67A-804A-958D-1BA3BD5BA245}" destId="{C3F45D1E-9E7D-6F46-B267-CE6705AD7C3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278CFA-50FF-9545-A9C5-76BEF5B24827}" type="doc">
      <dgm:prSet loTypeId="urn:microsoft.com/office/officeart/2005/8/layout/cycle7" loCatId="" qsTypeId="urn:microsoft.com/office/officeart/2005/8/quickstyle/simple4" qsCatId="simple" csTypeId="urn:microsoft.com/office/officeart/2005/8/colors/accent1_2" csCatId="accent1" phldr="1"/>
      <dgm:spPr/>
      <dgm:t>
        <a:bodyPr/>
        <a:lstStyle/>
        <a:p>
          <a:endParaRPr lang="en-US"/>
        </a:p>
      </dgm:t>
    </dgm:pt>
    <dgm:pt modelId="{18305EC8-1ECE-434E-9F87-704EDCF937B5}">
      <dgm:prSet/>
      <dgm:spPr/>
      <dgm:t>
        <a:bodyPr/>
        <a:lstStyle/>
        <a:p>
          <a:pPr rtl="0"/>
          <a:r>
            <a:rPr lang="en-US" b="1" i="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rPr>
            <a:t>Temperament/inherited traits</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endParaRPr>
        </a:p>
      </dgm:t>
    </dgm:pt>
    <dgm:pt modelId="{DAA9F547-95E7-C244-A802-B7439627078F}" type="parTrans" cxnId="{B52DFBEC-71C6-7F4D-A359-2024DC7A7E9E}">
      <dgm:prSet/>
      <dgm:spPr/>
      <dgm:t>
        <a:bodyPr/>
        <a:lstStyle/>
        <a:p>
          <a:endParaRPr lang="en-US"/>
        </a:p>
      </dgm:t>
    </dgm:pt>
    <dgm:pt modelId="{9242C358-9D55-EE46-B326-1CF9E5C09677}" type="sibTrans" cxnId="{B52DFBEC-71C6-7F4D-A359-2024DC7A7E9E}">
      <dgm:prSet/>
      <dgm:spPr/>
      <dgm:t>
        <a:bodyPr/>
        <a:lstStyle/>
        <a:p>
          <a:endParaRPr lang="en-US" dirty="0"/>
        </a:p>
      </dgm:t>
    </dgm:pt>
    <dgm:pt modelId="{991F0D5B-F317-9C4E-B3F0-FD3FF0480002}">
      <dgm:prSet/>
      <dgm:spPr/>
      <dgm:t>
        <a:bodyPr/>
        <a:lstStyle/>
        <a:p>
          <a:pPr rtl="0"/>
          <a:r>
            <a:rPr lang="en-US" b="1" i="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rPr>
            <a:t>Interactions with parents – “goodness of fit”</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endParaRPr>
        </a:p>
      </dgm:t>
    </dgm:pt>
    <dgm:pt modelId="{4C03A979-A32C-8C41-9FAD-436E55250EED}" type="parTrans" cxnId="{8E41921F-EC72-3E46-8562-9AD23DB2873B}">
      <dgm:prSet/>
      <dgm:spPr/>
      <dgm:t>
        <a:bodyPr/>
        <a:lstStyle/>
        <a:p>
          <a:endParaRPr lang="en-US"/>
        </a:p>
      </dgm:t>
    </dgm:pt>
    <dgm:pt modelId="{3B9D8011-BA96-CC4C-8EBB-6CC312F09D2C}" type="sibTrans" cxnId="{8E41921F-EC72-3E46-8562-9AD23DB2873B}">
      <dgm:prSet/>
      <dgm:spPr/>
      <dgm:t>
        <a:bodyPr/>
        <a:lstStyle/>
        <a:p>
          <a:endParaRPr lang="en-US" dirty="0"/>
        </a:p>
      </dgm:t>
    </dgm:pt>
    <dgm:pt modelId="{F08EB006-9D9F-C748-B734-A94094CF1B1E}">
      <dgm:prSet/>
      <dgm:spPr/>
      <dgm:t>
        <a:bodyPr/>
        <a:lstStyle/>
        <a:p>
          <a:pPr rtl="0"/>
          <a:r>
            <a:rPr lang="en-US" b="1" i="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rPr>
            <a:t>Parents’ psychological characteristics</a:t>
          </a:r>
          <a:endParaRPr lang="en-US"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endParaRPr>
        </a:p>
      </dgm:t>
    </dgm:pt>
    <dgm:pt modelId="{5E1353C2-3F8F-8247-A231-64D0D6D4C315}" type="parTrans" cxnId="{C7FF9481-FB84-C744-B992-CA775705758F}">
      <dgm:prSet/>
      <dgm:spPr/>
      <dgm:t>
        <a:bodyPr/>
        <a:lstStyle/>
        <a:p>
          <a:endParaRPr lang="en-US"/>
        </a:p>
      </dgm:t>
    </dgm:pt>
    <dgm:pt modelId="{9A127A5A-6AF9-8C46-B8EA-B83AD317885C}" type="sibTrans" cxnId="{C7FF9481-FB84-C744-B992-CA775705758F}">
      <dgm:prSet/>
      <dgm:spPr/>
      <dgm:t>
        <a:bodyPr/>
        <a:lstStyle/>
        <a:p>
          <a:endParaRPr lang="en-US" dirty="0"/>
        </a:p>
      </dgm:t>
    </dgm:pt>
    <dgm:pt modelId="{3BB18D3E-96ED-6849-879F-4B5DB6B73A81}" type="pres">
      <dgm:prSet presAssocID="{64278CFA-50FF-9545-A9C5-76BEF5B24827}" presName="Name0" presStyleCnt="0">
        <dgm:presLayoutVars>
          <dgm:dir/>
          <dgm:resizeHandles val="exact"/>
        </dgm:presLayoutVars>
      </dgm:prSet>
      <dgm:spPr/>
    </dgm:pt>
    <dgm:pt modelId="{889A13C0-004A-1849-81C3-4BB44DC80771}" type="pres">
      <dgm:prSet presAssocID="{18305EC8-1ECE-434E-9F87-704EDCF937B5}" presName="node" presStyleLbl="node1" presStyleIdx="0" presStyleCnt="3">
        <dgm:presLayoutVars>
          <dgm:bulletEnabled val="1"/>
        </dgm:presLayoutVars>
      </dgm:prSet>
      <dgm:spPr/>
    </dgm:pt>
    <dgm:pt modelId="{3FC775F5-7B69-254D-A451-6FDA7D23D081}" type="pres">
      <dgm:prSet presAssocID="{9242C358-9D55-EE46-B326-1CF9E5C09677}" presName="sibTrans" presStyleLbl="sibTrans2D1" presStyleIdx="0" presStyleCnt="3"/>
      <dgm:spPr/>
    </dgm:pt>
    <dgm:pt modelId="{79A0B0FC-3634-8F42-B167-E55D9557A516}" type="pres">
      <dgm:prSet presAssocID="{9242C358-9D55-EE46-B326-1CF9E5C09677}" presName="connectorText" presStyleLbl="sibTrans2D1" presStyleIdx="0" presStyleCnt="3"/>
      <dgm:spPr/>
    </dgm:pt>
    <dgm:pt modelId="{C6530190-9220-5A47-B689-3905ED5BDB36}" type="pres">
      <dgm:prSet presAssocID="{991F0D5B-F317-9C4E-B3F0-FD3FF0480002}" presName="node" presStyleLbl="node1" presStyleIdx="1" presStyleCnt="3">
        <dgm:presLayoutVars>
          <dgm:bulletEnabled val="1"/>
        </dgm:presLayoutVars>
      </dgm:prSet>
      <dgm:spPr/>
    </dgm:pt>
    <dgm:pt modelId="{588352EC-4308-F547-8555-5E17670F8B68}" type="pres">
      <dgm:prSet presAssocID="{3B9D8011-BA96-CC4C-8EBB-6CC312F09D2C}" presName="sibTrans" presStyleLbl="sibTrans2D1" presStyleIdx="1" presStyleCnt="3"/>
      <dgm:spPr/>
    </dgm:pt>
    <dgm:pt modelId="{7A7410D3-A65E-ED4D-AA9C-1F238E47A877}" type="pres">
      <dgm:prSet presAssocID="{3B9D8011-BA96-CC4C-8EBB-6CC312F09D2C}" presName="connectorText" presStyleLbl="sibTrans2D1" presStyleIdx="1" presStyleCnt="3"/>
      <dgm:spPr/>
    </dgm:pt>
    <dgm:pt modelId="{31C4AB55-1761-FD4D-9E5B-18E3D0650D61}" type="pres">
      <dgm:prSet presAssocID="{F08EB006-9D9F-C748-B734-A94094CF1B1E}" presName="node" presStyleLbl="node1" presStyleIdx="2" presStyleCnt="3">
        <dgm:presLayoutVars>
          <dgm:bulletEnabled val="1"/>
        </dgm:presLayoutVars>
      </dgm:prSet>
      <dgm:spPr/>
    </dgm:pt>
    <dgm:pt modelId="{0A2C6198-B57B-BA4C-80EB-23B5DC66FE41}" type="pres">
      <dgm:prSet presAssocID="{9A127A5A-6AF9-8C46-B8EA-B83AD317885C}" presName="sibTrans" presStyleLbl="sibTrans2D1" presStyleIdx="2" presStyleCnt="3"/>
      <dgm:spPr/>
    </dgm:pt>
    <dgm:pt modelId="{55B26042-7F59-CC4E-A5DA-CF7604BE5B55}" type="pres">
      <dgm:prSet presAssocID="{9A127A5A-6AF9-8C46-B8EA-B83AD317885C}" presName="connectorText" presStyleLbl="sibTrans2D1" presStyleIdx="2" presStyleCnt="3"/>
      <dgm:spPr/>
    </dgm:pt>
  </dgm:ptLst>
  <dgm:cxnLst>
    <dgm:cxn modelId="{50596E0A-0DF1-3C4A-9903-5EFCDC1B7481}" type="presOf" srcId="{9A127A5A-6AF9-8C46-B8EA-B83AD317885C}" destId="{0A2C6198-B57B-BA4C-80EB-23B5DC66FE41}" srcOrd="0" destOrd="0" presId="urn:microsoft.com/office/officeart/2005/8/layout/cycle7"/>
    <dgm:cxn modelId="{6BC5F315-B5F0-9A49-9782-D5206CFBAAC4}" type="presOf" srcId="{991F0D5B-F317-9C4E-B3F0-FD3FF0480002}" destId="{C6530190-9220-5A47-B689-3905ED5BDB36}" srcOrd="0" destOrd="0" presId="urn:microsoft.com/office/officeart/2005/8/layout/cycle7"/>
    <dgm:cxn modelId="{8E41921F-EC72-3E46-8562-9AD23DB2873B}" srcId="{64278CFA-50FF-9545-A9C5-76BEF5B24827}" destId="{991F0D5B-F317-9C4E-B3F0-FD3FF0480002}" srcOrd="1" destOrd="0" parTransId="{4C03A979-A32C-8C41-9FAD-436E55250EED}" sibTransId="{3B9D8011-BA96-CC4C-8EBB-6CC312F09D2C}"/>
    <dgm:cxn modelId="{9C343F25-68BA-4A4E-929A-F027CA156407}" type="presOf" srcId="{9242C358-9D55-EE46-B326-1CF9E5C09677}" destId="{3FC775F5-7B69-254D-A451-6FDA7D23D081}" srcOrd="0" destOrd="0" presId="urn:microsoft.com/office/officeart/2005/8/layout/cycle7"/>
    <dgm:cxn modelId="{2F85FA27-E4C9-F148-A585-EC21581D1180}" type="presOf" srcId="{9242C358-9D55-EE46-B326-1CF9E5C09677}" destId="{79A0B0FC-3634-8F42-B167-E55D9557A516}" srcOrd="1" destOrd="0" presId="urn:microsoft.com/office/officeart/2005/8/layout/cycle7"/>
    <dgm:cxn modelId="{9BC24E36-7924-DE40-9238-36A632B4E191}" type="presOf" srcId="{3B9D8011-BA96-CC4C-8EBB-6CC312F09D2C}" destId="{588352EC-4308-F547-8555-5E17670F8B68}" srcOrd="0" destOrd="0" presId="urn:microsoft.com/office/officeart/2005/8/layout/cycle7"/>
    <dgm:cxn modelId="{C77BBD3D-9BBE-FB4C-88DE-43F8B2101990}" type="presOf" srcId="{64278CFA-50FF-9545-A9C5-76BEF5B24827}" destId="{3BB18D3E-96ED-6849-879F-4B5DB6B73A81}" srcOrd="0" destOrd="0" presId="urn:microsoft.com/office/officeart/2005/8/layout/cycle7"/>
    <dgm:cxn modelId="{F7C02453-FA8C-324E-B16A-B99F3E3DFB42}" type="presOf" srcId="{F08EB006-9D9F-C748-B734-A94094CF1B1E}" destId="{31C4AB55-1761-FD4D-9E5B-18E3D0650D61}" srcOrd="0" destOrd="0" presId="urn:microsoft.com/office/officeart/2005/8/layout/cycle7"/>
    <dgm:cxn modelId="{6747435E-84B3-CF4F-B285-2FAAA336A519}" type="presOf" srcId="{9A127A5A-6AF9-8C46-B8EA-B83AD317885C}" destId="{55B26042-7F59-CC4E-A5DA-CF7604BE5B55}" srcOrd="1" destOrd="0" presId="urn:microsoft.com/office/officeart/2005/8/layout/cycle7"/>
    <dgm:cxn modelId="{C7FF9481-FB84-C744-B992-CA775705758F}" srcId="{64278CFA-50FF-9545-A9C5-76BEF5B24827}" destId="{F08EB006-9D9F-C748-B734-A94094CF1B1E}" srcOrd="2" destOrd="0" parTransId="{5E1353C2-3F8F-8247-A231-64D0D6D4C315}" sibTransId="{9A127A5A-6AF9-8C46-B8EA-B83AD317885C}"/>
    <dgm:cxn modelId="{E497CA97-B399-5E40-8AE8-7C84E4261BD6}" type="presOf" srcId="{3B9D8011-BA96-CC4C-8EBB-6CC312F09D2C}" destId="{7A7410D3-A65E-ED4D-AA9C-1F238E47A877}" srcOrd="1" destOrd="0" presId="urn:microsoft.com/office/officeart/2005/8/layout/cycle7"/>
    <dgm:cxn modelId="{2AFEE2E5-9F7A-904B-AD8B-8C3C33AAE9FB}" type="presOf" srcId="{18305EC8-1ECE-434E-9F87-704EDCF937B5}" destId="{889A13C0-004A-1849-81C3-4BB44DC80771}" srcOrd="0" destOrd="0" presId="urn:microsoft.com/office/officeart/2005/8/layout/cycle7"/>
    <dgm:cxn modelId="{B52DFBEC-71C6-7F4D-A359-2024DC7A7E9E}" srcId="{64278CFA-50FF-9545-A9C5-76BEF5B24827}" destId="{18305EC8-1ECE-434E-9F87-704EDCF937B5}" srcOrd="0" destOrd="0" parTransId="{DAA9F547-95E7-C244-A802-B7439627078F}" sibTransId="{9242C358-9D55-EE46-B326-1CF9E5C09677}"/>
    <dgm:cxn modelId="{64919021-2902-8A45-A988-B0D4F1553972}" type="presParOf" srcId="{3BB18D3E-96ED-6849-879F-4B5DB6B73A81}" destId="{889A13C0-004A-1849-81C3-4BB44DC80771}" srcOrd="0" destOrd="0" presId="urn:microsoft.com/office/officeart/2005/8/layout/cycle7"/>
    <dgm:cxn modelId="{827DA234-C806-454A-93DA-BAE46F8D67DC}" type="presParOf" srcId="{3BB18D3E-96ED-6849-879F-4B5DB6B73A81}" destId="{3FC775F5-7B69-254D-A451-6FDA7D23D081}" srcOrd="1" destOrd="0" presId="urn:microsoft.com/office/officeart/2005/8/layout/cycle7"/>
    <dgm:cxn modelId="{520B1DBF-5F08-8747-ADAD-9CF143DCBBC9}" type="presParOf" srcId="{3FC775F5-7B69-254D-A451-6FDA7D23D081}" destId="{79A0B0FC-3634-8F42-B167-E55D9557A516}" srcOrd="0" destOrd="0" presId="urn:microsoft.com/office/officeart/2005/8/layout/cycle7"/>
    <dgm:cxn modelId="{D4117F4C-1C4E-1444-9620-CDA5B1BE97CA}" type="presParOf" srcId="{3BB18D3E-96ED-6849-879F-4B5DB6B73A81}" destId="{C6530190-9220-5A47-B689-3905ED5BDB36}" srcOrd="2" destOrd="0" presId="urn:microsoft.com/office/officeart/2005/8/layout/cycle7"/>
    <dgm:cxn modelId="{2CFFFAA6-065B-6B40-9AA2-829A58C77CD3}" type="presParOf" srcId="{3BB18D3E-96ED-6849-879F-4B5DB6B73A81}" destId="{588352EC-4308-F547-8555-5E17670F8B68}" srcOrd="3" destOrd="0" presId="urn:microsoft.com/office/officeart/2005/8/layout/cycle7"/>
    <dgm:cxn modelId="{732E771A-40BF-0643-8296-D37F47B63A1B}" type="presParOf" srcId="{588352EC-4308-F547-8555-5E17670F8B68}" destId="{7A7410D3-A65E-ED4D-AA9C-1F238E47A877}" srcOrd="0" destOrd="0" presId="urn:microsoft.com/office/officeart/2005/8/layout/cycle7"/>
    <dgm:cxn modelId="{06FE9C19-BA93-4344-824A-718132CBDC44}" type="presParOf" srcId="{3BB18D3E-96ED-6849-879F-4B5DB6B73A81}" destId="{31C4AB55-1761-FD4D-9E5B-18E3D0650D61}" srcOrd="4" destOrd="0" presId="urn:microsoft.com/office/officeart/2005/8/layout/cycle7"/>
    <dgm:cxn modelId="{67BBD0FA-2B5A-E947-814F-FCAF428779AF}" type="presParOf" srcId="{3BB18D3E-96ED-6849-879F-4B5DB6B73A81}" destId="{0A2C6198-B57B-BA4C-80EB-23B5DC66FE41}" srcOrd="5" destOrd="0" presId="urn:microsoft.com/office/officeart/2005/8/layout/cycle7"/>
    <dgm:cxn modelId="{4257E912-23C8-674A-9E48-B184BBE41849}" type="presParOf" srcId="{0A2C6198-B57B-BA4C-80EB-23B5DC66FE41}" destId="{55B26042-7F59-CC4E-A5DA-CF7604BE5B5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DF288C-A0A0-AC4A-BD57-FBDAE56DDF2D}" type="doc">
      <dgm:prSet loTypeId="urn:microsoft.com/office/officeart/2005/8/layout/chart3" loCatId="" qsTypeId="urn:microsoft.com/office/officeart/2005/8/quickstyle/simple4" qsCatId="simple" csTypeId="urn:microsoft.com/office/officeart/2005/8/colors/accent1_2" csCatId="accent1" phldr="1"/>
      <dgm:spPr/>
    </dgm:pt>
    <dgm:pt modelId="{D5A45FC4-0952-6D48-8F30-A756ED277898}">
      <dgm:prSet phldrT="[Text]"/>
      <dgm:spPr/>
      <dgm:t>
        <a:bodyPr/>
        <a:lstStyle/>
        <a:p>
          <a:r>
            <a:rPr lang="en-US" dirty="0">
              <a:solidFill>
                <a:srgbClr val="000000"/>
              </a:solidFill>
            </a:rPr>
            <a:t>ID</a:t>
          </a:r>
        </a:p>
      </dgm:t>
    </dgm:pt>
    <dgm:pt modelId="{67EBADD9-A071-5145-96B6-7F1473C84EBB}" type="parTrans" cxnId="{8A738FAA-7197-A34A-9228-1AE46AEF1A4C}">
      <dgm:prSet/>
      <dgm:spPr/>
      <dgm:t>
        <a:bodyPr/>
        <a:lstStyle/>
        <a:p>
          <a:endParaRPr lang="en-US"/>
        </a:p>
      </dgm:t>
    </dgm:pt>
    <dgm:pt modelId="{3DA33C6F-FFBD-B24D-99AE-50186D9EA994}" type="sibTrans" cxnId="{8A738FAA-7197-A34A-9228-1AE46AEF1A4C}">
      <dgm:prSet/>
      <dgm:spPr/>
      <dgm:t>
        <a:bodyPr/>
        <a:lstStyle/>
        <a:p>
          <a:endParaRPr lang="en-US"/>
        </a:p>
      </dgm:t>
    </dgm:pt>
    <dgm:pt modelId="{FDD06852-E531-9340-996F-4D43252C3DB8}">
      <dgm:prSet phldrT="[Text]"/>
      <dgm:spPr/>
      <dgm:t>
        <a:bodyPr/>
        <a:lstStyle/>
        <a:p>
          <a:r>
            <a:rPr lang="en-US" dirty="0">
              <a:solidFill>
                <a:srgbClr val="000000"/>
              </a:solidFill>
            </a:rPr>
            <a:t>Ego</a:t>
          </a:r>
        </a:p>
      </dgm:t>
    </dgm:pt>
    <dgm:pt modelId="{3FF20250-E768-794A-834B-484F5040BC19}" type="parTrans" cxnId="{303EAD09-1E37-B14B-A51F-D6A3D522C797}">
      <dgm:prSet/>
      <dgm:spPr/>
      <dgm:t>
        <a:bodyPr/>
        <a:lstStyle/>
        <a:p>
          <a:endParaRPr lang="en-US"/>
        </a:p>
      </dgm:t>
    </dgm:pt>
    <dgm:pt modelId="{5473ADBB-BDD0-CC42-AB98-3FC550538864}" type="sibTrans" cxnId="{303EAD09-1E37-B14B-A51F-D6A3D522C797}">
      <dgm:prSet/>
      <dgm:spPr/>
      <dgm:t>
        <a:bodyPr/>
        <a:lstStyle/>
        <a:p>
          <a:endParaRPr lang="en-US"/>
        </a:p>
      </dgm:t>
    </dgm:pt>
    <dgm:pt modelId="{0FDB45BA-A5ED-BF45-9E87-B6C800DA38F3}">
      <dgm:prSet phldrT="[Text]"/>
      <dgm:spPr/>
      <dgm:t>
        <a:bodyPr/>
        <a:lstStyle/>
        <a:p>
          <a:r>
            <a:rPr lang="en-US" dirty="0">
              <a:solidFill>
                <a:srgbClr val="000000"/>
              </a:solidFill>
            </a:rPr>
            <a:t>Super-Ego</a:t>
          </a:r>
        </a:p>
      </dgm:t>
    </dgm:pt>
    <dgm:pt modelId="{4974D45E-50C7-1047-959E-F8D4736CDB50}" type="parTrans" cxnId="{AB0E59FE-09F2-A744-A326-0B104D6A7F82}">
      <dgm:prSet/>
      <dgm:spPr/>
      <dgm:t>
        <a:bodyPr/>
        <a:lstStyle/>
        <a:p>
          <a:endParaRPr lang="en-US"/>
        </a:p>
      </dgm:t>
    </dgm:pt>
    <dgm:pt modelId="{30872C46-C18E-5948-96B1-44CD1F7E3430}" type="sibTrans" cxnId="{AB0E59FE-09F2-A744-A326-0B104D6A7F82}">
      <dgm:prSet/>
      <dgm:spPr/>
      <dgm:t>
        <a:bodyPr/>
        <a:lstStyle/>
        <a:p>
          <a:endParaRPr lang="en-US"/>
        </a:p>
      </dgm:t>
    </dgm:pt>
    <dgm:pt modelId="{97BAC04F-EAA7-344F-9E3E-F503C12E0BA2}" type="pres">
      <dgm:prSet presAssocID="{9FDF288C-A0A0-AC4A-BD57-FBDAE56DDF2D}" presName="compositeShape" presStyleCnt="0">
        <dgm:presLayoutVars>
          <dgm:chMax val="7"/>
          <dgm:dir/>
          <dgm:resizeHandles val="exact"/>
        </dgm:presLayoutVars>
      </dgm:prSet>
      <dgm:spPr/>
    </dgm:pt>
    <dgm:pt modelId="{199E0591-C028-A04F-A755-67E985534314}" type="pres">
      <dgm:prSet presAssocID="{9FDF288C-A0A0-AC4A-BD57-FBDAE56DDF2D}" presName="wedge1" presStyleLbl="node1" presStyleIdx="0" presStyleCnt="3" custLinFactNeighborX="-1685" custLinFactNeighborY="-3571"/>
      <dgm:spPr/>
    </dgm:pt>
    <dgm:pt modelId="{45AB287C-3C0D-FE43-9BA3-B02C24061D0B}" type="pres">
      <dgm:prSet presAssocID="{9FDF288C-A0A0-AC4A-BD57-FBDAE56DDF2D}" presName="wedge1Tx" presStyleLbl="node1" presStyleIdx="0" presStyleCnt="3">
        <dgm:presLayoutVars>
          <dgm:chMax val="0"/>
          <dgm:chPref val="0"/>
          <dgm:bulletEnabled val="1"/>
        </dgm:presLayoutVars>
      </dgm:prSet>
      <dgm:spPr/>
    </dgm:pt>
    <dgm:pt modelId="{E6CF953E-6183-E346-BD6E-E86633C12CFB}" type="pres">
      <dgm:prSet presAssocID="{9FDF288C-A0A0-AC4A-BD57-FBDAE56DDF2D}" presName="wedge2" presStyleLbl="node1" presStyleIdx="1" presStyleCnt="3" custLinFactNeighborX="1238" custLinFactNeighborY="-4315"/>
      <dgm:spPr/>
    </dgm:pt>
    <dgm:pt modelId="{CC356C1B-3F41-3F4A-A921-5E28A18D6FC3}" type="pres">
      <dgm:prSet presAssocID="{9FDF288C-A0A0-AC4A-BD57-FBDAE56DDF2D}" presName="wedge2Tx" presStyleLbl="node1" presStyleIdx="1" presStyleCnt="3">
        <dgm:presLayoutVars>
          <dgm:chMax val="0"/>
          <dgm:chPref val="0"/>
          <dgm:bulletEnabled val="1"/>
        </dgm:presLayoutVars>
      </dgm:prSet>
      <dgm:spPr/>
    </dgm:pt>
    <dgm:pt modelId="{40FE7510-F3EE-B648-87E5-628FE32F4E8B}" type="pres">
      <dgm:prSet presAssocID="{9FDF288C-A0A0-AC4A-BD57-FBDAE56DDF2D}" presName="wedge3" presStyleLbl="node1" presStyleIdx="2" presStyleCnt="3" custLinFactNeighborX="-994" custLinFactNeighborY="-6548"/>
      <dgm:spPr/>
    </dgm:pt>
    <dgm:pt modelId="{3636C91A-E9C5-A444-8F53-9DFB33E29C0D}" type="pres">
      <dgm:prSet presAssocID="{9FDF288C-A0A0-AC4A-BD57-FBDAE56DDF2D}" presName="wedge3Tx" presStyleLbl="node1" presStyleIdx="2" presStyleCnt="3">
        <dgm:presLayoutVars>
          <dgm:chMax val="0"/>
          <dgm:chPref val="0"/>
          <dgm:bulletEnabled val="1"/>
        </dgm:presLayoutVars>
      </dgm:prSet>
      <dgm:spPr/>
    </dgm:pt>
  </dgm:ptLst>
  <dgm:cxnLst>
    <dgm:cxn modelId="{303EAD09-1E37-B14B-A51F-D6A3D522C797}" srcId="{9FDF288C-A0A0-AC4A-BD57-FBDAE56DDF2D}" destId="{FDD06852-E531-9340-996F-4D43252C3DB8}" srcOrd="1" destOrd="0" parTransId="{3FF20250-E768-794A-834B-484F5040BC19}" sibTransId="{5473ADBB-BDD0-CC42-AB98-3FC550538864}"/>
    <dgm:cxn modelId="{291C5810-2F44-F149-A402-F2F48F937500}" type="presOf" srcId="{0FDB45BA-A5ED-BF45-9E87-B6C800DA38F3}" destId="{40FE7510-F3EE-B648-87E5-628FE32F4E8B}" srcOrd="0" destOrd="0" presId="urn:microsoft.com/office/officeart/2005/8/layout/chart3"/>
    <dgm:cxn modelId="{0CFCFA31-79B3-3E48-835A-2B3628A1A627}" type="presOf" srcId="{0FDB45BA-A5ED-BF45-9E87-B6C800DA38F3}" destId="{3636C91A-E9C5-A444-8F53-9DFB33E29C0D}" srcOrd="1" destOrd="0" presId="urn:microsoft.com/office/officeart/2005/8/layout/chart3"/>
    <dgm:cxn modelId="{0ED5ED48-216F-CD47-B5C8-412EF952DB66}" type="presOf" srcId="{D5A45FC4-0952-6D48-8F30-A756ED277898}" destId="{199E0591-C028-A04F-A755-67E985534314}" srcOrd="0" destOrd="0" presId="urn:microsoft.com/office/officeart/2005/8/layout/chart3"/>
    <dgm:cxn modelId="{9AD7BB68-5FEA-D64C-9E30-B758E54045CA}" type="presOf" srcId="{FDD06852-E531-9340-996F-4D43252C3DB8}" destId="{E6CF953E-6183-E346-BD6E-E86633C12CFB}" srcOrd="0" destOrd="0" presId="urn:microsoft.com/office/officeart/2005/8/layout/chart3"/>
    <dgm:cxn modelId="{FB5A3B93-3776-B64B-B0B7-172B847DB982}" type="presOf" srcId="{D5A45FC4-0952-6D48-8F30-A756ED277898}" destId="{45AB287C-3C0D-FE43-9BA3-B02C24061D0B}" srcOrd="1" destOrd="0" presId="urn:microsoft.com/office/officeart/2005/8/layout/chart3"/>
    <dgm:cxn modelId="{8A738FAA-7197-A34A-9228-1AE46AEF1A4C}" srcId="{9FDF288C-A0A0-AC4A-BD57-FBDAE56DDF2D}" destId="{D5A45FC4-0952-6D48-8F30-A756ED277898}" srcOrd="0" destOrd="0" parTransId="{67EBADD9-A071-5145-96B6-7F1473C84EBB}" sibTransId="{3DA33C6F-FFBD-B24D-99AE-50186D9EA994}"/>
    <dgm:cxn modelId="{973E5CB8-AF52-0C49-9020-999F37456ADE}" type="presOf" srcId="{FDD06852-E531-9340-996F-4D43252C3DB8}" destId="{CC356C1B-3F41-3F4A-A921-5E28A18D6FC3}" srcOrd="1" destOrd="0" presId="urn:microsoft.com/office/officeart/2005/8/layout/chart3"/>
    <dgm:cxn modelId="{4B2B82E9-14C5-E64D-BFD5-8592849D35A8}" type="presOf" srcId="{9FDF288C-A0A0-AC4A-BD57-FBDAE56DDF2D}" destId="{97BAC04F-EAA7-344F-9E3E-F503C12E0BA2}" srcOrd="0" destOrd="0" presId="urn:microsoft.com/office/officeart/2005/8/layout/chart3"/>
    <dgm:cxn modelId="{AB0E59FE-09F2-A744-A326-0B104D6A7F82}" srcId="{9FDF288C-A0A0-AC4A-BD57-FBDAE56DDF2D}" destId="{0FDB45BA-A5ED-BF45-9E87-B6C800DA38F3}" srcOrd="2" destOrd="0" parTransId="{4974D45E-50C7-1047-959E-F8D4736CDB50}" sibTransId="{30872C46-C18E-5948-96B1-44CD1F7E3430}"/>
    <dgm:cxn modelId="{451F20B7-3FFE-1941-A5A7-997867617496}" type="presParOf" srcId="{97BAC04F-EAA7-344F-9E3E-F503C12E0BA2}" destId="{199E0591-C028-A04F-A755-67E985534314}" srcOrd="0" destOrd="0" presId="urn:microsoft.com/office/officeart/2005/8/layout/chart3"/>
    <dgm:cxn modelId="{4B2F8EA5-CBA9-5E43-A46E-92704CAA40B5}" type="presParOf" srcId="{97BAC04F-EAA7-344F-9E3E-F503C12E0BA2}" destId="{45AB287C-3C0D-FE43-9BA3-B02C24061D0B}" srcOrd="1" destOrd="0" presId="urn:microsoft.com/office/officeart/2005/8/layout/chart3"/>
    <dgm:cxn modelId="{D8F04F7D-930F-ED40-8482-EB445E7A38A7}" type="presParOf" srcId="{97BAC04F-EAA7-344F-9E3E-F503C12E0BA2}" destId="{E6CF953E-6183-E346-BD6E-E86633C12CFB}" srcOrd="2" destOrd="0" presId="urn:microsoft.com/office/officeart/2005/8/layout/chart3"/>
    <dgm:cxn modelId="{9E18EB71-57F5-FA4F-AF7E-DB8331A7C027}" type="presParOf" srcId="{97BAC04F-EAA7-344F-9E3E-F503C12E0BA2}" destId="{CC356C1B-3F41-3F4A-A921-5E28A18D6FC3}" srcOrd="3" destOrd="0" presId="urn:microsoft.com/office/officeart/2005/8/layout/chart3"/>
    <dgm:cxn modelId="{348641F5-FED6-9444-8A9E-DBD62F6CFD08}" type="presParOf" srcId="{97BAC04F-EAA7-344F-9E3E-F503C12E0BA2}" destId="{40FE7510-F3EE-B648-87E5-628FE32F4E8B}" srcOrd="4" destOrd="0" presId="urn:microsoft.com/office/officeart/2005/8/layout/chart3"/>
    <dgm:cxn modelId="{2A77AF7A-F546-384A-AA48-FAB1ACE1E2F6}" type="presParOf" srcId="{97BAC04F-EAA7-344F-9E3E-F503C12E0BA2}" destId="{3636C91A-E9C5-A444-8F53-9DFB33E29C0D}"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E0264D-E654-AB44-B882-0C10B950E6E3}" type="doc">
      <dgm:prSet loTypeId="urn:microsoft.com/office/officeart/2005/8/layout/cycle7" loCatId="" qsTypeId="urn:microsoft.com/office/officeart/2005/8/quickstyle/simple3" qsCatId="simple" csTypeId="urn:microsoft.com/office/officeart/2005/8/colors/accent1_2" csCatId="accent1" phldr="1"/>
      <dgm:spPr/>
      <dgm:t>
        <a:bodyPr/>
        <a:lstStyle/>
        <a:p>
          <a:endParaRPr lang="en-US"/>
        </a:p>
      </dgm:t>
    </dgm:pt>
    <dgm:pt modelId="{62DD4575-A23C-6D42-ABEF-76C4122407A7}">
      <dgm:prSet phldrT="[Text]"/>
      <dgm:spPr/>
      <dgm:t>
        <a:bodyPr/>
        <a:lstStyle/>
        <a:p>
          <a:r>
            <a:rPr lang="en-US" dirty="0"/>
            <a:t>Thoughts</a:t>
          </a:r>
        </a:p>
      </dgm:t>
    </dgm:pt>
    <dgm:pt modelId="{86107027-00BB-D44D-9EE3-3A2EDAE64736}" type="parTrans" cxnId="{4F5DF2F6-BAC2-454A-9551-A6D087D6F57A}">
      <dgm:prSet/>
      <dgm:spPr/>
      <dgm:t>
        <a:bodyPr/>
        <a:lstStyle/>
        <a:p>
          <a:endParaRPr lang="en-US"/>
        </a:p>
      </dgm:t>
    </dgm:pt>
    <dgm:pt modelId="{6907F3E9-1A51-8040-BAFB-6342B63716B8}" type="sibTrans" cxnId="{4F5DF2F6-BAC2-454A-9551-A6D087D6F57A}">
      <dgm:prSet/>
      <dgm:spPr/>
      <dgm:t>
        <a:bodyPr/>
        <a:lstStyle/>
        <a:p>
          <a:endParaRPr lang="en-US" dirty="0"/>
        </a:p>
      </dgm:t>
    </dgm:pt>
    <dgm:pt modelId="{968D0E8B-19E6-5F4C-9C72-3D861C17F620}">
      <dgm:prSet phldrT="[Text]"/>
      <dgm:spPr/>
      <dgm:t>
        <a:bodyPr/>
        <a:lstStyle/>
        <a:p>
          <a:r>
            <a:rPr lang="en-US" dirty="0"/>
            <a:t>Behaviors</a:t>
          </a:r>
        </a:p>
      </dgm:t>
    </dgm:pt>
    <dgm:pt modelId="{85329EB9-A514-B942-8529-E2ED82EEDC0F}" type="parTrans" cxnId="{B43745D7-AD0E-C044-B4DE-5B9A5A24B89D}">
      <dgm:prSet/>
      <dgm:spPr/>
      <dgm:t>
        <a:bodyPr/>
        <a:lstStyle/>
        <a:p>
          <a:endParaRPr lang="en-US"/>
        </a:p>
      </dgm:t>
    </dgm:pt>
    <dgm:pt modelId="{933E37C8-2C33-D240-8892-2B5878051513}" type="sibTrans" cxnId="{B43745D7-AD0E-C044-B4DE-5B9A5A24B89D}">
      <dgm:prSet/>
      <dgm:spPr/>
      <dgm:t>
        <a:bodyPr/>
        <a:lstStyle/>
        <a:p>
          <a:endParaRPr lang="en-US" dirty="0"/>
        </a:p>
      </dgm:t>
    </dgm:pt>
    <dgm:pt modelId="{86DB3337-6BA3-0145-A08D-603072DADF8F}">
      <dgm:prSet phldrT="[Text]"/>
      <dgm:spPr/>
      <dgm:t>
        <a:bodyPr/>
        <a:lstStyle/>
        <a:p>
          <a:r>
            <a:rPr lang="en-US" dirty="0"/>
            <a:t>Feelings</a:t>
          </a:r>
        </a:p>
      </dgm:t>
    </dgm:pt>
    <dgm:pt modelId="{084FD2AC-BBD1-0643-91EA-882873C70B0B}" type="parTrans" cxnId="{791ED88F-7BFB-4048-B1FE-E11204130070}">
      <dgm:prSet/>
      <dgm:spPr/>
      <dgm:t>
        <a:bodyPr/>
        <a:lstStyle/>
        <a:p>
          <a:endParaRPr lang="en-US"/>
        </a:p>
      </dgm:t>
    </dgm:pt>
    <dgm:pt modelId="{C0E7CC81-2D2B-A04E-BDB0-CCAC42B649F5}" type="sibTrans" cxnId="{791ED88F-7BFB-4048-B1FE-E11204130070}">
      <dgm:prSet/>
      <dgm:spPr/>
      <dgm:t>
        <a:bodyPr/>
        <a:lstStyle/>
        <a:p>
          <a:endParaRPr lang="en-US" dirty="0"/>
        </a:p>
      </dgm:t>
    </dgm:pt>
    <dgm:pt modelId="{F9F5E7D2-9A35-F14C-B59B-19AE70BB1BD8}" type="pres">
      <dgm:prSet presAssocID="{CDE0264D-E654-AB44-B882-0C10B950E6E3}" presName="Name0" presStyleCnt="0">
        <dgm:presLayoutVars>
          <dgm:dir/>
          <dgm:resizeHandles val="exact"/>
        </dgm:presLayoutVars>
      </dgm:prSet>
      <dgm:spPr/>
    </dgm:pt>
    <dgm:pt modelId="{D178C3DD-3F43-1D42-A5DB-6F9C55620C60}" type="pres">
      <dgm:prSet presAssocID="{62DD4575-A23C-6D42-ABEF-76C4122407A7}" presName="node" presStyleLbl="node1" presStyleIdx="0" presStyleCnt="3">
        <dgm:presLayoutVars>
          <dgm:bulletEnabled val="1"/>
        </dgm:presLayoutVars>
      </dgm:prSet>
      <dgm:spPr/>
    </dgm:pt>
    <dgm:pt modelId="{A795D8A5-62FE-3144-92F9-E9E6AADE8FA3}" type="pres">
      <dgm:prSet presAssocID="{6907F3E9-1A51-8040-BAFB-6342B63716B8}" presName="sibTrans" presStyleLbl="sibTrans2D1" presStyleIdx="0" presStyleCnt="3"/>
      <dgm:spPr/>
    </dgm:pt>
    <dgm:pt modelId="{B5EF3D5C-F17C-154A-9A5E-C7EF37D45EEC}" type="pres">
      <dgm:prSet presAssocID="{6907F3E9-1A51-8040-BAFB-6342B63716B8}" presName="connectorText" presStyleLbl="sibTrans2D1" presStyleIdx="0" presStyleCnt="3"/>
      <dgm:spPr/>
    </dgm:pt>
    <dgm:pt modelId="{E9A77442-1EB0-B34F-9F97-47334D85F86C}" type="pres">
      <dgm:prSet presAssocID="{968D0E8B-19E6-5F4C-9C72-3D861C17F620}" presName="node" presStyleLbl="node1" presStyleIdx="1" presStyleCnt="3">
        <dgm:presLayoutVars>
          <dgm:bulletEnabled val="1"/>
        </dgm:presLayoutVars>
      </dgm:prSet>
      <dgm:spPr/>
    </dgm:pt>
    <dgm:pt modelId="{FAC413C0-00BB-EA45-B484-9B024AE48248}" type="pres">
      <dgm:prSet presAssocID="{933E37C8-2C33-D240-8892-2B5878051513}" presName="sibTrans" presStyleLbl="sibTrans2D1" presStyleIdx="1" presStyleCnt="3"/>
      <dgm:spPr/>
    </dgm:pt>
    <dgm:pt modelId="{6F2FAEA3-CE73-EA41-A10B-B35475BCDD4A}" type="pres">
      <dgm:prSet presAssocID="{933E37C8-2C33-D240-8892-2B5878051513}" presName="connectorText" presStyleLbl="sibTrans2D1" presStyleIdx="1" presStyleCnt="3"/>
      <dgm:spPr/>
    </dgm:pt>
    <dgm:pt modelId="{0873EA56-AB73-3749-839B-38C9E259FDC2}" type="pres">
      <dgm:prSet presAssocID="{86DB3337-6BA3-0145-A08D-603072DADF8F}" presName="node" presStyleLbl="node1" presStyleIdx="2" presStyleCnt="3">
        <dgm:presLayoutVars>
          <dgm:bulletEnabled val="1"/>
        </dgm:presLayoutVars>
      </dgm:prSet>
      <dgm:spPr/>
    </dgm:pt>
    <dgm:pt modelId="{1BC2056D-AE7A-4547-8D54-911DAF53DBA6}" type="pres">
      <dgm:prSet presAssocID="{C0E7CC81-2D2B-A04E-BDB0-CCAC42B649F5}" presName="sibTrans" presStyleLbl="sibTrans2D1" presStyleIdx="2" presStyleCnt="3"/>
      <dgm:spPr/>
    </dgm:pt>
    <dgm:pt modelId="{6421C767-F67E-5345-95F7-8C931448CBA8}" type="pres">
      <dgm:prSet presAssocID="{C0E7CC81-2D2B-A04E-BDB0-CCAC42B649F5}" presName="connectorText" presStyleLbl="sibTrans2D1" presStyleIdx="2" presStyleCnt="3"/>
      <dgm:spPr/>
    </dgm:pt>
  </dgm:ptLst>
  <dgm:cxnLst>
    <dgm:cxn modelId="{970A1C03-92B6-F640-A0AA-1122BFF00B7A}" type="presOf" srcId="{62DD4575-A23C-6D42-ABEF-76C4122407A7}" destId="{D178C3DD-3F43-1D42-A5DB-6F9C55620C60}" srcOrd="0" destOrd="0" presId="urn:microsoft.com/office/officeart/2005/8/layout/cycle7"/>
    <dgm:cxn modelId="{CB53AB1C-DBD8-B546-9B30-CBA62F7B4D60}" type="presOf" srcId="{C0E7CC81-2D2B-A04E-BDB0-CCAC42B649F5}" destId="{1BC2056D-AE7A-4547-8D54-911DAF53DBA6}" srcOrd="0" destOrd="0" presId="urn:microsoft.com/office/officeart/2005/8/layout/cycle7"/>
    <dgm:cxn modelId="{92A99234-0C2B-EE4D-859D-0058CC9D972A}" type="presOf" srcId="{933E37C8-2C33-D240-8892-2B5878051513}" destId="{6F2FAEA3-CE73-EA41-A10B-B35475BCDD4A}" srcOrd="1" destOrd="0" presId="urn:microsoft.com/office/officeart/2005/8/layout/cycle7"/>
    <dgm:cxn modelId="{854A9265-4A02-1B47-9350-6E7BDA8C48D4}" type="presOf" srcId="{CDE0264D-E654-AB44-B882-0C10B950E6E3}" destId="{F9F5E7D2-9A35-F14C-B59B-19AE70BB1BD8}" srcOrd="0" destOrd="0" presId="urn:microsoft.com/office/officeart/2005/8/layout/cycle7"/>
    <dgm:cxn modelId="{2C89D46F-8924-B844-BFF5-6CE4A581E96E}" type="presOf" srcId="{C0E7CC81-2D2B-A04E-BDB0-CCAC42B649F5}" destId="{6421C767-F67E-5345-95F7-8C931448CBA8}" srcOrd="1" destOrd="0" presId="urn:microsoft.com/office/officeart/2005/8/layout/cycle7"/>
    <dgm:cxn modelId="{78879183-D99B-C447-87B8-E67841A3B8D3}" type="presOf" srcId="{86DB3337-6BA3-0145-A08D-603072DADF8F}" destId="{0873EA56-AB73-3749-839B-38C9E259FDC2}" srcOrd="0" destOrd="0" presId="urn:microsoft.com/office/officeart/2005/8/layout/cycle7"/>
    <dgm:cxn modelId="{791ED88F-7BFB-4048-B1FE-E11204130070}" srcId="{CDE0264D-E654-AB44-B882-0C10B950E6E3}" destId="{86DB3337-6BA3-0145-A08D-603072DADF8F}" srcOrd="2" destOrd="0" parTransId="{084FD2AC-BBD1-0643-91EA-882873C70B0B}" sibTransId="{C0E7CC81-2D2B-A04E-BDB0-CCAC42B649F5}"/>
    <dgm:cxn modelId="{78F010B8-5E22-CC43-B039-1A511FDF41F2}" type="presOf" srcId="{968D0E8B-19E6-5F4C-9C72-3D861C17F620}" destId="{E9A77442-1EB0-B34F-9F97-47334D85F86C}" srcOrd="0" destOrd="0" presId="urn:microsoft.com/office/officeart/2005/8/layout/cycle7"/>
    <dgm:cxn modelId="{3A36AAC2-9557-4846-8069-B7A0FD9C6B5C}" type="presOf" srcId="{6907F3E9-1A51-8040-BAFB-6342B63716B8}" destId="{A795D8A5-62FE-3144-92F9-E9E6AADE8FA3}" srcOrd="0" destOrd="0" presId="urn:microsoft.com/office/officeart/2005/8/layout/cycle7"/>
    <dgm:cxn modelId="{1D0465CC-9AD7-CA48-BB3F-C58EC166461C}" type="presOf" srcId="{933E37C8-2C33-D240-8892-2B5878051513}" destId="{FAC413C0-00BB-EA45-B484-9B024AE48248}" srcOrd="0" destOrd="0" presId="urn:microsoft.com/office/officeart/2005/8/layout/cycle7"/>
    <dgm:cxn modelId="{B43745D7-AD0E-C044-B4DE-5B9A5A24B89D}" srcId="{CDE0264D-E654-AB44-B882-0C10B950E6E3}" destId="{968D0E8B-19E6-5F4C-9C72-3D861C17F620}" srcOrd="1" destOrd="0" parTransId="{85329EB9-A514-B942-8529-E2ED82EEDC0F}" sibTransId="{933E37C8-2C33-D240-8892-2B5878051513}"/>
    <dgm:cxn modelId="{A540CCE0-E56F-FA4D-8BC8-B0A92B206F8E}" type="presOf" srcId="{6907F3E9-1A51-8040-BAFB-6342B63716B8}" destId="{B5EF3D5C-F17C-154A-9A5E-C7EF37D45EEC}" srcOrd="1" destOrd="0" presId="urn:microsoft.com/office/officeart/2005/8/layout/cycle7"/>
    <dgm:cxn modelId="{4F5DF2F6-BAC2-454A-9551-A6D087D6F57A}" srcId="{CDE0264D-E654-AB44-B882-0C10B950E6E3}" destId="{62DD4575-A23C-6D42-ABEF-76C4122407A7}" srcOrd="0" destOrd="0" parTransId="{86107027-00BB-D44D-9EE3-3A2EDAE64736}" sibTransId="{6907F3E9-1A51-8040-BAFB-6342B63716B8}"/>
    <dgm:cxn modelId="{D5418092-C0CF-6E46-8A76-F6ED57256314}" type="presParOf" srcId="{F9F5E7D2-9A35-F14C-B59B-19AE70BB1BD8}" destId="{D178C3DD-3F43-1D42-A5DB-6F9C55620C60}" srcOrd="0" destOrd="0" presId="urn:microsoft.com/office/officeart/2005/8/layout/cycle7"/>
    <dgm:cxn modelId="{CBFC0823-6FAD-C342-BCAD-1B6943A57940}" type="presParOf" srcId="{F9F5E7D2-9A35-F14C-B59B-19AE70BB1BD8}" destId="{A795D8A5-62FE-3144-92F9-E9E6AADE8FA3}" srcOrd="1" destOrd="0" presId="urn:microsoft.com/office/officeart/2005/8/layout/cycle7"/>
    <dgm:cxn modelId="{E388F351-7C47-D047-AC3F-8BC0D4239569}" type="presParOf" srcId="{A795D8A5-62FE-3144-92F9-E9E6AADE8FA3}" destId="{B5EF3D5C-F17C-154A-9A5E-C7EF37D45EEC}" srcOrd="0" destOrd="0" presId="urn:microsoft.com/office/officeart/2005/8/layout/cycle7"/>
    <dgm:cxn modelId="{E2652852-818D-2349-8B7D-5DE85AFFB1F9}" type="presParOf" srcId="{F9F5E7D2-9A35-F14C-B59B-19AE70BB1BD8}" destId="{E9A77442-1EB0-B34F-9F97-47334D85F86C}" srcOrd="2" destOrd="0" presId="urn:microsoft.com/office/officeart/2005/8/layout/cycle7"/>
    <dgm:cxn modelId="{CEEBA201-0D51-E447-A0A2-B8750AE5CDD2}" type="presParOf" srcId="{F9F5E7D2-9A35-F14C-B59B-19AE70BB1BD8}" destId="{FAC413C0-00BB-EA45-B484-9B024AE48248}" srcOrd="3" destOrd="0" presId="urn:microsoft.com/office/officeart/2005/8/layout/cycle7"/>
    <dgm:cxn modelId="{035EED17-2A33-DD41-9A84-55B929829FC9}" type="presParOf" srcId="{FAC413C0-00BB-EA45-B484-9B024AE48248}" destId="{6F2FAEA3-CE73-EA41-A10B-B35475BCDD4A}" srcOrd="0" destOrd="0" presId="urn:microsoft.com/office/officeart/2005/8/layout/cycle7"/>
    <dgm:cxn modelId="{8C0A177F-8E32-2547-B5A9-F4327D815557}" type="presParOf" srcId="{F9F5E7D2-9A35-F14C-B59B-19AE70BB1BD8}" destId="{0873EA56-AB73-3749-839B-38C9E259FDC2}" srcOrd="4" destOrd="0" presId="urn:microsoft.com/office/officeart/2005/8/layout/cycle7"/>
    <dgm:cxn modelId="{FDDA37A7-CE5C-CF48-9745-11F0A60065D6}" type="presParOf" srcId="{F9F5E7D2-9A35-F14C-B59B-19AE70BB1BD8}" destId="{1BC2056D-AE7A-4547-8D54-911DAF53DBA6}" srcOrd="5" destOrd="0" presId="urn:microsoft.com/office/officeart/2005/8/layout/cycle7"/>
    <dgm:cxn modelId="{C06A25DF-E7C7-6D4B-9710-BD40288E2B70}" type="presParOf" srcId="{1BC2056D-AE7A-4547-8D54-911DAF53DBA6}" destId="{6421C767-F67E-5345-95F7-8C931448CBA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9CB1D1-2925-9343-B981-A6B42655D3E1}" type="doc">
      <dgm:prSet loTypeId="urn:microsoft.com/office/officeart/2005/8/layout/vProcess5" loCatId="" qsTypeId="urn:microsoft.com/office/officeart/2005/8/quickstyle/3D3" qsCatId="3D" csTypeId="urn:microsoft.com/office/officeart/2005/8/colors/accent1_2" csCatId="accent1" phldr="1"/>
      <dgm:spPr/>
      <dgm:t>
        <a:bodyPr/>
        <a:lstStyle/>
        <a:p>
          <a:endParaRPr lang="en-US"/>
        </a:p>
      </dgm:t>
    </dgm:pt>
    <dgm:pt modelId="{F7BD5DF4-5CDC-F94C-833F-367B8C113BE1}">
      <dgm:prSet phldrT="[Text]"/>
      <dgm:spPr/>
      <dgm:t>
        <a:bodyPr/>
        <a:lstStyle/>
        <a:p>
          <a:r>
            <a:rPr lang="en-US" dirty="0">
              <a:solidFill>
                <a:srgbClr val="000000"/>
              </a:solidFill>
            </a:rPr>
            <a:t>Core Beliefs</a:t>
          </a:r>
        </a:p>
      </dgm:t>
    </dgm:pt>
    <dgm:pt modelId="{25ACD76B-AA6D-ED41-A5E8-EEF8DE7B7171}" type="parTrans" cxnId="{E022D449-3733-F244-BAE5-505B99FDBF55}">
      <dgm:prSet/>
      <dgm:spPr/>
      <dgm:t>
        <a:bodyPr/>
        <a:lstStyle/>
        <a:p>
          <a:endParaRPr lang="en-US"/>
        </a:p>
      </dgm:t>
    </dgm:pt>
    <dgm:pt modelId="{6CD1A76C-5940-C04B-978A-2B7A144424E8}" type="sibTrans" cxnId="{E022D449-3733-F244-BAE5-505B99FDBF55}">
      <dgm:prSet/>
      <dgm:spPr/>
      <dgm:t>
        <a:bodyPr/>
        <a:lstStyle/>
        <a:p>
          <a:endParaRPr lang="en-US" dirty="0"/>
        </a:p>
      </dgm:t>
    </dgm:pt>
    <dgm:pt modelId="{0B45DB65-54DF-1143-AEBE-1640319F37E2}">
      <dgm:prSet phldrT="[Text]"/>
      <dgm:spPr/>
      <dgm:t>
        <a:bodyPr/>
        <a:lstStyle/>
        <a:p>
          <a:r>
            <a:rPr lang="en-US" dirty="0">
              <a:solidFill>
                <a:srgbClr val="000000"/>
              </a:solidFill>
            </a:rPr>
            <a:t>Intermediate Beliefs (Rules, Assumptions)</a:t>
          </a:r>
        </a:p>
      </dgm:t>
    </dgm:pt>
    <dgm:pt modelId="{20F70106-3E45-704C-9DE7-2FC132AFD9A5}" type="parTrans" cxnId="{506E11F6-5B4F-334D-8081-51CC8B9F187A}">
      <dgm:prSet/>
      <dgm:spPr/>
      <dgm:t>
        <a:bodyPr/>
        <a:lstStyle/>
        <a:p>
          <a:endParaRPr lang="en-US"/>
        </a:p>
      </dgm:t>
    </dgm:pt>
    <dgm:pt modelId="{9C0F2BFA-6DD4-AE42-A4C1-43CD9C9084E4}" type="sibTrans" cxnId="{506E11F6-5B4F-334D-8081-51CC8B9F187A}">
      <dgm:prSet/>
      <dgm:spPr/>
      <dgm:t>
        <a:bodyPr/>
        <a:lstStyle/>
        <a:p>
          <a:endParaRPr lang="en-US" dirty="0"/>
        </a:p>
      </dgm:t>
    </dgm:pt>
    <dgm:pt modelId="{B1828DC6-0127-9C48-ABA8-1D07D8C2DCA2}">
      <dgm:prSet phldrT="[Text]"/>
      <dgm:spPr/>
      <dgm:t>
        <a:bodyPr/>
        <a:lstStyle/>
        <a:p>
          <a:r>
            <a:rPr lang="en-US" dirty="0">
              <a:solidFill>
                <a:srgbClr val="000000"/>
              </a:solidFill>
            </a:rPr>
            <a:t>Automatic Thoughts</a:t>
          </a:r>
        </a:p>
      </dgm:t>
    </dgm:pt>
    <dgm:pt modelId="{5A82A7DC-2418-4A4D-A419-81FDD9A85D52}" type="parTrans" cxnId="{9E5846D4-D93C-9A4C-91F2-F1AFB0F4859C}">
      <dgm:prSet/>
      <dgm:spPr/>
      <dgm:t>
        <a:bodyPr/>
        <a:lstStyle/>
        <a:p>
          <a:endParaRPr lang="en-US"/>
        </a:p>
      </dgm:t>
    </dgm:pt>
    <dgm:pt modelId="{B47964D7-4312-794F-9161-BF6A778409C3}" type="sibTrans" cxnId="{9E5846D4-D93C-9A4C-91F2-F1AFB0F4859C}">
      <dgm:prSet/>
      <dgm:spPr/>
      <dgm:t>
        <a:bodyPr/>
        <a:lstStyle/>
        <a:p>
          <a:endParaRPr lang="en-US"/>
        </a:p>
      </dgm:t>
    </dgm:pt>
    <dgm:pt modelId="{67BF2ABF-C9C3-8B42-BC76-D0A4828765EB}" type="pres">
      <dgm:prSet presAssocID="{049CB1D1-2925-9343-B981-A6B42655D3E1}" presName="outerComposite" presStyleCnt="0">
        <dgm:presLayoutVars>
          <dgm:chMax val="5"/>
          <dgm:dir/>
          <dgm:resizeHandles val="exact"/>
        </dgm:presLayoutVars>
      </dgm:prSet>
      <dgm:spPr/>
    </dgm:pt>
    <dgm:pt modelId="{5264108F-DEEE-C048-BC45-C02FA380957D}" type="pres">
      <dgm:prSet presAssocID="{049CB1D1-2925-9343-B981-A6B42655D3E1}" presName="dummyMaxCanvas" presStyleCnt="0">
        <dgm:presLayoutVars/>
      </dgm:prSet>
      <dgm:spPr/>
    </dgm:pt>
    <dgm:pt modelId="{310A5436-B79F-B447-BBE4-2F57B3624036}" type="pres">
      <dgm:prSet presAssocID="{049CB1D1-2925-9343-B981-A6B42655D3E1}" presName="ThreeNodes_1" presStyleLbl="node1" presStyleIdx="0" presStyleCnt="3">
        <dgm:presLayoutVars>
          <dgm:bulletEnabled val="1"/>
        </dgm:presLayoutVars>
      </dgm:prSet>
      <dgm:spPr/>
    </dgm:pt>
    <dgm:pt modelId="{E3FCD1C8-3A0C-3848-8D59-E263D94BCCF9}" type="pres">
      <dgm:prSet presAssocID="{049CB1D1-2925-9343-B981-A6B42655D3E1}" presName="ThreeNodes_2" presStyleLbl="node1" presStyleIdx="1" presStyleCnt="3">
        <dgm:presLayoutVars>
          <dgm:bulletEnabled val="1"/>
        </dgm:presLayoutVars>
      </dgm:prSet>
      <dgm:spPr/>
    </dgm:pt>
    <dgm:pt modelId="{0F8007E5-FB19-DD47-83F9-9D83CF18149D}" type="pres">
      <dgm:prSet presAssocID="{049CB1D1-2925-9343-B981-A6B42655D3E1}" presName="ThreeNodes_3" presStyleLbl="node1" presStyleIdx="2" presStyleCnt="3">
        <dgm:presLayoutVars>
          <dgm:bulletEnabled val="1"/>
        </dgm:presLayoutVars>
      </dgm:prSet>
      <dgm:spPr/>
    </dgm:pt>
    <dgm:pt modelId="{8BA04C5C-E259-5A40-A2F1-B07D76474A63}" type="pres">
      <dgm:prSet presAssocID="{049CB1D1-2925-9343-B981-A6B42655D3E1}" presName="ThreeConn_1-2" presStyleLbl="fgAccFollowNode1" presStyleIdx="0" presStyleCnt="2">
        <dgm:presLayoutVars>
          <dgm:bulletEnabled val="1"/>
        </dgm:presLayoutVars>
      </dgm:prSet>
      <dgm:spPr/>
    </dgm:pt>
    <dgm:pt modelId="{9B9D9450-881F-3E49-A6ED-2B0976B9F8B7}" type="pres">
      <dgm:prSet presAssocID="{049CB1D1-2925-9343-B981-A6B42655D3E1}" presName="ThreeConn_2-3" presStyleLbl="fgAccFollowNode1" presStyleIdx="1" presStyleCnt="2">
        <dgm:presLayoutVars>
          <dgm:bulletEnabled val="1"/>
        </dgm:presLayoutVars>
      </dgm:prSet>
      <dgm:spPr/>
    </dgm:pt>
    <dgm:pt modelId="{FA40AA28-D391-9C4A-9F58-C70C8B4807AC}" type="pres">
      <dgm:prSet presAssocID="{049CB1D1-2925-9343-B981-A6B42655D3E1}" presName="ThreeNodes_1_text" presStyleLbl="node1" presStyleIdx="2" presStyleCnt="3">
        <dgm:presLayoutVars>
          <dgm:bulletEnabled val="1"/>
        </dgm:presLayoutVars>
      </dgm:prSet>
      <dgm:spPr/>
    </dgm:pt>
    <dgm:pt modelId="{B8A28C91-E965-7342-800E-B1E9CC02E9B0}" type="pres">
      <dgm:prSet presAssocID="{049CB1D1-2925-9343-B981-A6B42655D3E1}" presName="ThreeNodes_2_text" presStyleLbl="node1" presStyleIdx="2" presStyleCnt="3">
        <dgm:presLayoutVars>
          <dgm:bulletEnabled val="1"/>
        </dgm:presLayoutVars>
      </dgm:prSet>
      <dgm:spPr/>
    </dgm:pt>
    <dgm:pt modelId="{01A980B0-ED1B-EB44-8C6D-4731CCE737F0}" type="pres">
      <dgm:prSet presAssocID="{049CB1D1-2925-9343-B981-A6B42655D3E1}" presName="ThreeNodes_3_text" presStyleLbl="node1" presStyleIdx="2" presStyleCnt="3">
        <dgm:presLayoutVars>
          <dgm:bulletEnabled val="1"/>
        </dgm:presLayoutVars>
      </dgm:prSet>
      <dgm:spPr/>
    </dgm:pt>
  </dgm:ptLst>
  <dgm:cxnLst>
    <dgm:cxn modelId="{84A28F0E-33D6-6C40-BC75-37E9D7ED2DFC}" type="presOf" srcId="{049CB1D1-2925-9343-B981-A6B42655D3E1}" destId="{67BF2ABF-C9C3-8B42-BC76-D0A4828765EB}" srcOrd="0" destOrd="0" presId="urn:microsoft.com/office/officeart/2005/8/layout/vProcess5"/>
    <dgm:cxn modelId="{CCD91812-9C61-BF4A-9F54-D3F63B79B40D}" type="presOf" srcId="{6CD1A76C-5940-C04B-978A-2B7A144424E8}" destId="{8BA04C5C-E259-5A40-A2F1-B07D76474A63}" srcOrd="0" destOrd="0" presId="urn:microsoft.com/office/officeart/2005/8/layout/vProcess5"/>
    <dgm:cxn modelId="{26104220-D1A9-F64B-A6C8-EEEDE3C6301B}" type="presOf" srcId="{0B45DB65-54DF-1143-AEBE-1640319F37E2}" destId="{E3FCD1C8-3A0C-3848-8D59-E263D94BCCF9}" srcOrd="0" destOrd="0" presId="urn:microsoft.com/office/officeart/2005/8/layout/vProcess5"/>
    <dgm:cxn modelId="{50C45738-1075-2644-B41F-2F78DB816E41}" type="presOf" srcId="{F7BD5DF4-5CDC-F94C-833F-367B8C113BE1}" destId="{FA40AA28-D391-9C4A-9F58-C70C8B4807AC}" srcOrd="1" destOrd="0" presId="urn:microsoft.com/office/officeart/2005/8/layout/vProcess5"/>
    <dgm:cxn modelId="{A49CBC3A-F40A-EB45-8C40-D4EFEA9EF68A}" type="presOf" srcId="{B1828DC6-0127-9C48-ABA8-1D07D8C2DCA2}" destId="{0F8007E5-FB19-DD47-83F9-9D83CF18149D}" srcOrd="0" destOrd="0" presId="urn:microsoft.com/office/officeart/2005/8/layout/vProcess5"/>
    <dgm:cxn modelId="{E022D449-3733-F244-BAE5-505B99FDBF55}" srcId="{049CB1D1-2925-9343-B981-A6B42655D3E1}" destId="{F7BD5DF4-5CDC-F94C-833F-367B8C113BE1}" srcOrd="0" destOrd="0" parTransId="{25ACD76B-AA6D-ED41-A5E8-EEF8DE7B7171}" sibTransId="{6CD1A76C-5940-C04B-978A-2B7A144424E8}"/>
    <dgm:cxn modelId="{7507BB50-DDFC-2946-B3E6-56B436F684BF}" type="presOf" srcId="{9C0F2BFA-6DD4-AE42-A4C1-43CD9C9084E4}" destId="{9B9D9450-881F-3E49-A6ED-2B0976B9F8B7}" srcOrd="0" destOrd="0" presId="urn:microsoft.com/office/officeart/2005/8/layout/vProcess5"/>
    <dgm:cxn modelId="{A0BD4859-124E-FC46-9156-72209DDFD4A4}" type="presOf" srcId="{B1828DC6-0127-9C48-ABA8-1D07D8C2DCA2}" destId="{01A980B0-ED1B-EB44-8C6D-4731CCE737F0}" srcOrd="1" destOrd="0" presId="urn:microsoft.com/office/officeart/2005/8/layout/vProcess5"/>
    <dgm:cxn modelId="{D007D25B-3BD9-EE41-AE9E-2927CA74F8AD}" type="presOf" srcId="{0B45DB65-54DF-1143-AEBE-1640319F37E2}" destId="{B8A28C91-E965-7342-800E-B1E9CC02E9B0}" srcOrd="1" destOrd="0" presId="urn:microsoft.com/office/officeart/2005/8/layout/vProcess5"/>
    <dgm:cxn modelId="{9E5846D4-D93C-9A4C-91F2-F1AFB0F4859C}" srcId="{049CB1D1-2925-9343-B981-A6B42655D3E1}" destId="{B1828DC6-0127-9C48-ABA8-1D07D8C2DCA2}" srcOrd="2" destOrd="0" parTransId="{5A82A7DC-2418-4A4D-A419-81FDD9A85D52}" sibTransId="{B47964D7-4312-794F-9161-BF6A778409C3}"/>
    <dgm:cxn modelId="{172E21DC-443A-1C48-8BC3-9FC39E3603EF}" type="presOf" srcId="{F7BD5DF4-5CDC-F94C-833F-367B8C113BE1}" destId="{310A5436-B79F-B447-BBE4-2F57B3624036}" srcOrd="0" destOrd="0" presId="urn:microsoft.com/office/officeart/2005/8/layout/vProcess5"/>
    <dgm:cxn modelId="{506E11F6-5B4F-334D-8081-51CC8B9F187A}" srcId="{049CB1D1-2925-9343-B981-A6B42655D3E1}" destId="{0B45DB65-54DF-1143-AEBE-1640319F37E2}" srcOrd="1" destOrd="0" parTransId="{20F70106-3E45-704C-9DE7-2FC132AFD9A5}" sibTransId="{9C0F2BFA-6DD4-AE42-A4C1-43CD9C9084E4}"/>
    <dgm:cxn modelId="{01069EF2-2DEF-B74D-A348-A7A0FF76F083}" type="presParOf" srcId="{67BF2ABF-C9C3-8B42-BC76-D0A4828765EB}" destId="{5264108F-DEEE-C048-BC45-C02FA380957D}" srcOrd="0" destOrd="0" presId="urn:microsoft.com/office/officeart/2005/8/layout/vProcess5"/>
    <dgm:cxn modelId="{B7B20EAB-2895-F84D-BE83-4F031396083E}" type="presParOf" srcId="{67BF2ABF-C9C3-8B42-BC76-D0A4828765EB}" destId="{310A5436-B79F-B447-BBE4-2F57B3624036}" srcOrd="1" destOrd="0" presId="urn:microsoft.com/office/officeart/2005/8/layout/vProcess5"/>
    <dgm:cxn modelId="{8F292CAD-3EFD-C743-AF24-052787C11749}" type="presParOf" srcId="{67BF2ABF-C9C3-8B42-BC76-D0A4828765EB}" destId="{E3FCD1C8-3A0C-3848-8D59-E263D94BCCF9}" srcOrd="2" destOrd="0" presId="urn:microsoft.com/office/officeart/2005/8/layout/vProcess5"/>
    <dgm:cxn modelId="{43F007BC-39F0-9846-8ADE-3E73C198A17F}" type="presParOf" srcId="{67BF2ABF-C9C3-8B42-BC76-D0A4828765EB}" destId="{0F8007E5-FB19-DD47-83F9-9D83CF18149D}" srcOrd="3" destOrd="0" presId="urn:microsoft.com/office/officeart/2005/8/layout/vProcess5"/>
    <dgm:cxn modelId="{91D4167A-7CEF-4946-8210-0BFB98D3CA94}" type="presParOf" srcId="{67BF2ABF-C9C3-8B42-BC76-D0A4828765EB}" destId="{8BA04C5C-E259-5A40-A2F1-B07D76474A63}" srcOrd="4" destOrd="0" presId="urn:microsoft.com/office/officeart/2005/8/layout/vProcess5"/>
    <dgm:cxn modelId="{A499930A-3DE4-4D4D-A016-F769117EE834}" type="presParOf" srcId="{67BF2ABF-C9C3-8B42-BC76-D0A4828765EB}" destId="{9B9D9450-881F-3E49-A6ED-2B0976B9F8B7}" srcOrd="5" destOrd="0" presId="urn:microsoft.com/office/officeart/2005/8/layout/vProcess5"/>
    <dgm:cxn modelId="{3F885572-D638-934D-AA8F-8C2C72EC6940}" type="presParOf" srcId="{67BF2ABF-C9C3-8B42-BC76-D0A4828765EB}" destId="{FA40AA28-D391-9C4A-9F58-C70C8B4807AC}" srcOrd="6" destOrd="0" presId="urn:microsoft.com/office/officeart/2005/8/layout/vProcess5"/>
    <dgm:cxn modelId="{EF883FE1-70AE-1446-9E94-CA61AFE637B7}" type="presParOf" srcId="{67BF2ABF-C9C3-8B42-BC76-D0A4828765EB}" destId="{B8A28C91-E965-7342-800E-B1E9CC02E9B0}" srcOrd="7" destOrd="0" presId="urn:microsoft.com/office/officeart/2005/8/layout/vProcess5"/>
    <dgm:cxn modelId="{D9C3A594-452C-7E46-B5E7-02AB63FAC65C}" type="presParOf" srcId="{67BF2ABF-C9C3-8B42-BC76-D0A4828765EB}" destId="{01A980B0-ED1B-EB44-8C6D-4731CCE737F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67AA3A-9F70-5A48-A9BF-DD5A57E790DE}"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35D1ADF9-59BF-B94D-9BB2-53DE7C0F91DC}">
      <dgm:prSet phldrT="[Text]"/>
      <dgm:spPr/>
      <dgm:t>
        <a:bodyPr/>
        <a:lstStyle/>
        <a:p>
          <a:r>
            <a:rPr lang="en-US" dirty="0">
              <a:solidFill>
                <a:srgbClr val="000000"/>
              </a:solidFill>
            </a:rPr>
            <a:t>CBT</a:t>
          </a:r>
        </a:p>
      </dgm:t>
    </dgm:pt>
    <dgm:pt modelId="{EBCEB9B5-BEC1-0149-9D8C-B275289A4D3C}" type="parTrans" cxnId="{5277AADA-3A8E-6746-8102-BF754AB7D0C5}">
      <dgm:prSet/>
      <dgm:spPr/>
      <dgm:t>
        <a:bodyPr/>
        <a:lstStyle/>
        <a:p>
          <a:endParaRPr lang="en-US"/>
        </a:p>
      </dgm:t>
    </dgm:pt>
    <dgm:pt modelId="{C789AC57-05B7-A84D-9D8E-77EDE1F11241}" type="sibTrans" cxnId="{5277AADA-3A8E-6746-8102-BF754AB7D0C5}">
      <dgm:prSet/>
      <dgm:spPr/>
      <dgm:t>
        <a:bodyPr/>
        <a:lstStyle/>
        <a:p>
          <a:endParaRPr lang="en-US"/>
        </a:p>
      </dgm:t>
    </dgm:pt>
    <dgm:pt modelId="{3B803464-BF68-4647-A620-A7BD5F212F86}">
      <dgm:prSet phldrT="[Text]"/>
      <dgm:spPr/>
      <dgm:t>
        <a:bodyPr/>
        <a:lstStyle/>
        <a:p>
          <a:r>
            <a:rPr lang="en-US" dirty="0"/>
            <a:t>Intrapersonal cognitive focus</a:t>
          </a:r>
        </a:p>
      </dgm:t>
    </dgm:pt>
    <dgm:pt modelId="{7E870DE3-6781-AC4B-B00B-35C600E0D440}" type="parTrans" cxnId="{0F1383C2-B497-CB4A-A8F7-CD1DC64FF176}">
      <dgm:prSet/>
      <dgm:spPr/>
      <dgm:t>
        <a:bodyPr/>
        <a:lstStyle/>
        <a:p>
          <a:endParaRPr lang="en-US"/>
        </a:p>
      </dgm:t>
    </dgm:pt>
    <dgm:pt modelId="{D72ACE0D-CD05-DB41-8D1A-AF591AC7AACB}" type="sibTrans" cxnId="{0F1383C2-B497-CB4A-A8F7-CD1DC64FF176}">
      <dgm:prSet/>
      <dgm:spPr/>
      <dgm:t>
        <a:bodyPr/>
        <a:lstStyle/>
        <a:p>
          <a:endParaRPr lang="en-US"/>
        </a:p>
      </dgm:t>
    </dgm:pt>
    <dgm:pt modelId="{A816E4B1-A72A-264B-BE97-C3CFFD395B7D}">
      <dgm:prSet phldrT="[Text]"/>
      <dgm:spPr/>
      <dgm:t>
        <a:bodyPr/>
        <a:lstStyle/>
        <a:p>
          <a:r>
            <a:rPr lang="en-US" dirty="0"/>
            <a:t>Homework as part of treatment</a:t>
          </a:r>
        </a:p>
      </dgm:t>
    </dgm:pt>
    <dgm:pt modelId="{056F02DC-2777-5246-8437-547BA123C9C6}" type="parTrans" cxnId="{6D89B3B3-EA32-3D48-91E1-C16CCB922AC7}">
      <dgm:prSet/>
      <dgm:spPr/>
      <dgm:t>
        <a:bodyPr/>
        <a:lstStyle/>
        <a:p>
          <a:endParaRPr lang="en-US"/>
        </a:p>
      </dgm:t>
    </dgm:pt>
    <dgm:pt modelId="{E7AE9978-DBC3-6D45-B884-EA1E1F8199BB}" type="sibTrans" cxnId="{6D89B3B3-EA32-3D48-91E1-C16CCB922AC7}">
      <dgm:prSet/>
      <dgm:spPr/>
      <dgm:t>
        <a:bodyPr/>
        <a:lstStyle/>
        <a:p>
          <a:endParaRPr lang="en-US"/>
        </a:p>
      </dgm:t>
    </dgm:pt>
    <dgm:pt modelId="{9682F84A-08A9-1847-84D8-6173EBDD5ADA}">
      <dgm:prSet phldrT="[Text]"/>
      <dgm:spPr/>
      <dgm:t>
        <a:bodyPr/>
        <a:lstStyle/>
        <a:p>
          <a:r>
            <a:rPr lang="en-US" dirty="0">
              <a:solidFill>
                <a:srgbClr val="000000"/>
              </a:solidFill>
            </a:rPr>
            <a:t>Psychodynamic</a:t>
          </a:r>
        </a:p>
      </dgm:t>
    </dgm:pt>
    <dgm:pt modelId="{35C99F4F-6E4F-DF4A-BAA0-A80A550B2E7C}" type="parTrans" cxnId="{25F97FDC-68B9-744E-9C7B-01DB099107D9}">
      <dgm:prSet/>
      <dgm:spPr/>
      <dgm:t>
        <a:bodyPr/>
        <a:lstStyle/>
        <a:p>
          <a:endParaRPr lang="en-US"/>
        </a:p>
      </dgm:t>
    </dgm:pt>
    <dgm:pt modelId="{B60A0033-F2DA-5E47-A082-FF7EB2EBFF77}" type="sibTrans" cxnId="{25F97FDC-68B9-744E-9C7B-01DB099107D9}">
      <dgm:prSet/>
      <dgm:spPr/>
      <dgm:t>
        <a:bodyPr/>
        <a:lstStyle/>
        <a:p>
          <a:endParaRPr lang="en-US"/>
        </a:p>
      </dgm:t>
    </dgm:pt>
    <dgm:pt modelId="{0AC8AF70-6390-6544-BC52-C7F869970D7A}">
      <dgm:prSet phldrT="[Text]"/>
      <dgm:spPr/>
      <dgm:t>
        <a:bodyPr/>
        <a:lstStyle/>
        <a:p>
          <a:r>
            <a:rPr lang="en-US" dirty="0"/>
            <a:t>Focus on affect and expression of emotion</a:t>
          </a:r>
        </a:p>
      </dgm:t>
    </dgm:pt>
    <dgm:pt modelId="{A29CDEDE-15C2-CD43-BF4D-1B68286DCB2A}" type="parTrans" cxnId="{FCC946BB-4AC6-BB4A-B67C-BD459F2FA2FC}">
      <dgm:prSet/>
      <dgm:spPr/>
      <dgm:t>
        <a:bodyPr/>
        <a:lstStyle/>
        <a:p>
          <a:endParaRPr lang="en-US"/>
        </a:p>
      </dgm:t>
    </dgm:pt>
    <dgm:pt modelId="{EE3F913D-F4F3-5442-8B84-32B3DEAF3C10}" type="sibTrans" cxnId="{FCC946BB-4AC6-BB4A-B67C-BD459F2FA2FC}">
      <dgm:prSet/>
      <dgm:spPr/>
      <dgm:t>
        <a:bodyPr/>
        <a:lstStyle/>
        <a:p>
          <a:endParaRPr lang="en-US"/>
        </a:p>
      </dgm:t>
    </dgm:pt>
    <dgm:pt modelId="{0EE92BEE-754D-FA4E-B58B-45B513F6F93E}">
      <dgm:prSet phldrT="[Text]"/>
      <dgm:spPr/>
      <dgm:t>
        <a:bodyPr/>
        <a:lstStyle/>
        <a:p>
          <a:r>
            <a:rPr lang="en-US" dirty="0"/>
            <a:t>Therapists direct session activity</a:t>
          </a:r>
        </a:p>
      </dgm:t>
    </dgm:pt>
    <dgm:pt modelId="{ABC83623-8FE3-DC4B-B593-1080C3FBFE41}" type="parTrans" cxnId="{B88A3AD4-11C0-2B4A-916B-BDEE00D334C5}">
      <dgm:prSet/>
      <dgm:spPr/>
      <dgm:t>
        <a:bodyPr/>
        <a:lstStyle/>
        <a:p>
          <a:endParaRPr lang="en-US"/>
        </a:p>
      </dgm:t>
    </dgm:pt>
    <dgm:pt modelId="{6A88FB7E-8EBE-BE4B-B14A-6A926339DA9B}" type="sibTrans" cxnId="{B88A3AD4-11C0-2B4A-916B-BDEE00D334C5}">
      <dgm:prSet/>
      <dgm:spPr/>
      <dgm:t>
        <a:bodyPr/>
        <a:lstStyle/>
        <a:p>
          <a:endParaRPr lang="en-US"/>
        </a:p>
      </dgm:t>
    </dgm:pt>
    <dgm:pt modelId="{447F5217-3AA8-024C-8E92-14CF1BDB64CE}">
      <dgm:prSet phldrT="[Text]"/>
      <dgm:spPr/>
      <dgm:t>
        <a:bodyPr/>
        <a:lstStyle/>
        <a:p>
          <a:r>
            <a:rPr lang="en-US" dirty="0"/>
            <a:t>Teach skills to cope with sx</a:t>
          </a:r>
        </a:p>
      </dgm:t>
    </dgm:pt>
    <dgm:pt modelId="{0D1D154E-704C-ED46-AD1A-43BB41CA41C8}" type="parTrans" cxnId="{C4F00FF2-7AFF-3C45-B399-145FCB898E48}">
      <dgm:prSet/>
      <dgm:spPr/>
      <dgm:t>
        <a:bodyPr/>
        <a:lstStyle/>
        <a:p>
          <a:endParaRPr lang="en-US"/>
        </a:p>
      </dgm:t>
    </dgm:pt>
    <dgm:pt modelId="{72EF4086-C663-0740-AAD4-E50EE133FFB0}" type="sibTrans" cxnId="{C4F00FF2-7AFF-3C45-B399-145FCB898E48}">
      <dgm:prSet/>
      <dgm:spPr/>
      <dgm:t>
        <a:bodyPr/>
        <a:lstStyle/>
        <a:p>
          <a:endParaRPr lang="en-US"/>
        </a:p>
      </dgm:t>
    </dgm:pt>
    <dgm:pt modelId="{F411D37C-B1C3-214A-83EE-1FA128812AC9}">
      <dgm:prSet phldrT="[Text]"/>
      <dgm:spPr/>
      <dgm:t>
        <a:bodyPr/>
        <a:lstStyle/>
        <a:p>
          <a:r>
            <a:rPr lang="en-US" dirty="0"/>
            <a:t>Focus on patients' future experiences</a:t>
          </a:r>
        </a:p>
      </dgm:t>
    </dgm:pt>
    <dgm:pt modelId="{D78BA62B-BAD5-9541-9A8E-E96EC2303D00}" type="parTrans" cxnId="{6AE3EB0C-F175-0D4E-9D32-614E08D24031}">
      <dgm:prSet/>
      <dgm:spPr/>
      <dgm:t>
        <a:bodyPr/>
        <a:lstStyle/>
        <a:p>
          <a:endParaRPr lang="en-US"/>
        </a:p>
      </dgm:t>
    </dgm:pt>
    <dgm:pt modelId="{B3F04351-2BF2-DE4C-BC2E-7D565458B8DD}" type="sibTrans" cxnId="{6AE3EB0C-F175-0D4E-9D32-614E08D24031}">
      <dgm:prSet/>
      <dgm:spPr/>
      <dgm:t>
        <a:bodyPr/>
        <a:lstStyle/>
        <a:p>
          <a:endParaRPr lang="en-US"/>
        </a:p>
      </dgm:t>
    </dgm:pt>
    <dgm:pt modelId="{99693C74-BD77-2B4D-8D06-D98CAAEC2B0A}">
      <dgm:prSet phldrT="[Text]"/>
      <dgm:spPr/>
      <dgm:t>
        <a:bodyPr/>
        <a:lstStyle/>
        <a:p>
          <a:r>
            <a:rPr lang="en-US" dirty="0"/>
            <a:t>The patient's interpersonal experiences are a central focus </a:t>
          </a:r>
        </a:p>
      </dgm:t>
    </dgm:pt>
    <dgm:pt modelId="{C8976A83-74F4-0447-B0D1-3F622273A923}" type="parTrans" cxnId="{7BFB3C79-E7C1-E344-9C90-0BAE232E0A78}">
      <dgm:prSet/>
      <dgm:spPr/>
      <dgm:t>
        <a:bodyPr/>
        <a:lstStyle/>
        <a:p>
          <a:endParaRPr lang="en-US"/>
        </a:p>
      </dgm:t>
    </dgm:pt>
    <dgm:pt modelId="{EA90DA31-3A08-6743-9049-3E5ABBE74106}" type="sibTrans" cxnId="{7BFB3C79-E7C1-E344-9C90-0BAE232E0A78}">
      <dgm:prSet/>
      <dgm:spPr/>
      <dgm:t>
        <a:bodyPr/>
        <a:lstStyle/>
        <a:p>
          <a:endParaRPr lang="en-US"/>
        </a:p>
      </dgm:t>
    </dgm:pt>
    <dgm:pt modelId="{831E4FE4-07FB-E544-B013-DF65212C0F96}">
      <dgm:prSet phldrT="[Text]"/>
      <dgm:spPr/>
      <dgm:t>
        <a:bodyPr/>
        <a:lstStyle/>
        <a:p>
          <a:r>
            <a:rPr lang="en-US" dirty="0"/>
            <a:t>Goal to uncover unconscious material</a:t>
          </a:r>
        </a:p>
      </dgm:t>
    </dgm:pt>
    <dgm:pt modelId="{7B65D35B-972E-B543-9D72-268BDAE354E9}" type="parTrans" cxnId="{50298B91-734B-D142-8AEE-69EB565D07AB}">
      <dgm:prSet/>
      <dgm:spPr/>
      <dgm:t>
        <a:bodyPr/>
        <a:lstStyle/>
        <a:p>
          <a:endParaRPr lang="en-US"/>
        </a:p>
      </dgm:t>
    </dgm:pt>
    <dgm:pt modelId="{46F8DF4B-01AD-D546-81F4-8538F665D7CC}" type="sibTrans" cxnId="{50298B91-734B-D142-8AEE-69EB565D07AB}">
      <dgm:prSet/>
      <dgm:spPr/>
      <dgm:t>
        <a:bodyPr/>
        <a:lstStyle/>
        <a:p>
          <a:endParaRPr lang="en-US"/>
        </a:p>
      </dgm:t>
    </dgm:pt>
    <dgm:pt modelId="{FBCF7C9C-6B8C-8242-9129-60C432FC5DEA}">
      <dgm:prSet phldrT="[Text]"/>
      <dgm:spPr/>
      <dgm:t>
        <a:bodyPr/>
        <a:lstStyle/>
        <a:p>
          <a:r>
            <a:rPr lang="en-US" dirty="0"/>
            <a:t>Emphasis on past experiences </a:t>
          </a:r>
        </a:p>
      </dgm:t>
    </dgm:pt>
    <dgm:pt modelId="{FD95B074-E21A-2242-A23C-15752FEFDCD5}" type="parTrans" cxnId="{C9F1ED37-10EF-E147-B9CA-AF3571C1A2D0}">
      <dgm:prSet/>
      <dgm:spPr/>
      <dgm:t>
        <a:bodyPr/>
        <a:lstStyle/>
        <a:p>
          <a:endParaRPr lang="en-US"/>
        </a:p>
      </dgm:t>
    </dgm:pt>
    <dgm:pt modelId="{9CB83A00-30B0-D54A-975A-2657B421A286}" type="sibTrans" cxnId="{C9F1ED37-10EF-E147-B9CA-AF3571C1A2D0}">
      <dgm:prSet/>
      <dgm:spPr/>
      <dgm:t>
        <a:bodyPr/>
        <a:lstStyle/>
        <a:p>
          <a:endParaRPr lang="en-US"/>
        </a:p>
      </dgm:t>
    </dgm:pt>
    <dgm:pt modelId="{91E5231A-AE26-DA44-B67A-10C27B3DDF0F}">
      <dgm:prSet phldrT="[Text]"/>
      <dgm:spPr/>
      <dgm:t>
        <a:bodyPr/>
        <a:lstStyle/>
        <a:p>
          <a:r>
            <a:rPr lang="en-US" dirty="0"/>
            <a:t>Transference Key Feature</a:t>
          </a:r>
        </a:p>
      </dgm:t>
    </dgm:pt>
    <dgm:pt modelId="{E0468C19-E7BC-364D-BA47-EB9A5B50713E}" type="parTrans" cxnId="{40454C26-58CE-EF42-A9E9-D6516DD78518}">
      <dgm:prSet/>
      <dgm:spPr/>
      <dgm:t>
        <a:bodyPr/>
        <a:lstStyle/>
        <a:p>
          <a:endParaRPr lang="en-US"/>
        </a:p>
      </dgm:t>
    </dgm:pt>
    <dgm:pt modelId="{87643B96-5E9D-4845-834D-BEE98ED4B0A4}" type="sibTrans" cxnId="{40454C26-58CE-EF42-A9E9-D6516DD78518}">
      <dgm:prSet/>
      <dgm:spPr/>
      <dgm:t>
        <a:bodyPr/>
        <a:lstStyle/>
        <a:p>
          <a:endParaRPr lang="en-US"/>
        </a:p>
      </dgm:t>
    </dgm:pt>
    <dgm:pt modelId="{3E73F13C-3B3E-B046-83C3-FDC1C224BFDC}">
      <dgm:prSet/>
      <dgm:spPr/>
      <dgm:t>
        <a:bodyPr/>
        <a:lstStyle/>
        <a:p>
          <a:r>
            <a:rPr lang="en-US" dirty="0">
              <a:solidFill>
                <a:srgbClr val="000000"/>
              </a:solidFill>
            </a:rPr>
            <a:t>Supportive</a:t>
          </a:r>
        </a:p>
      </dgm:t>
    </dgm:pt>
    <dgm:pt modelId="{E2B5F3C1-9686-2A4F-AC64-285BEDA77929}" type="parTrans" cxnId="{9A6D72AE-A6A0-4049-ABE1-2B33799F3674}">
      <dgm:prSet/>
      <dgm:spPr/>
      <dgm:t>
        <a:bodyPr/>
        <a:lstStyle/>
        <a:p>
          <a:endParaRPr lang="en-US"/>
        </a:p>
      </dgm:t>
    </dgm:pt>
    <dgm:pt modelId="{F5681D52-B319-ED47-88FD-4B98326A62F3}" type="sibTrans" cxnId="{9A6D72AE-A6A0-4049-ABE1-2B33799F3674}">
      <dgm:prSet/>
      <dgm:spPr/>
      <dgm:t>
        <a:bodyPr/>
        <a:lstStyle/>
        <a:p>
          <a:endParaRPr lang="en-US"/>
        </a:p>
      </dgm:t>
    </dgm:pt>
    <dgm:pt modelId="{6AE8F540-4E66-6E4A-A6D9-5BC87C794219}">
      <dgm:prSet/>
      <dgm:spPr/>
      <dgm:t>
        <a:bodyPr/>
        <a:lstStyle/>
        <a:p>
          <a:r>
            <a:rPr lang="en-US" dirty="0">
              <a:solidFill>
                <a:srgbClr val="000000"/>
              </a:solidFill>
            </a:rPr>
            <a:t>Focus on here and now </a:t>
          </a:r>
        </a:p>
      </dgm:t>
    </dgm:pt>
    <dgm:pt modelId="{3205F25B-84F5-7545-8A18-8F65F309AB39}" type="parTrans" cxnId="{C64BFE5F-661D-1041-9B3E-AC5AF5C5360B}">
      <dgm:prSet/>
      <dgm:spPr/>
      <dgm:t>
        <a:bodyPr/>
        <a:lstStyle/>
        <a:p>
          <a:endParaRPr lang="en-US"/>
        </a:p>
      </dgm:t>
    </dgm:pt>
    <dgm:pt modelId="{423435D1-E821-5B43-81D9-6672B45BE304}" type="sibTrans" cxnId="{C64BFE5F-661D-1041-9B3E-AC5AF5C5360B}">
      <dgm:prSet/>
      <dgm:spPr/>
      <dgm:t>
        <a:bodyPr/>
        <a:lstStyle/>
        <a:p>
          <a:endParaRPr lang="en-US"/>
        </a:p>
      </dgm:t>
    </dgm:pt>
    <dgm:pt modelId="{12D4EB24-89F6-1C41-A295-E3766034F544}">
      <dgm:prSet/>
      <dgm:spPr/>
      <dgm:t>
        <a:bodyPr/>
        <a:lstStyle/>
        <a:p>
          <a:r>
            <a:rPr lang="en-US" dirty="0">
              <a:solidFill>
                <a:srgbClr val="000000"/>
              </a:solidFill>
            </a:rPr>
            <a:t>All diagnoses treated</a:t>
          </a:r>
        </a:p>
      </dgm:t>
    </dgm:pt>
    <dgm:pt modelId="{F44E0453-96E3-6A4C-8CE6-E1A7FA002FAE}" type="parTrans" cxnId="{4E20107D-5E58-AD47-90C8-5E0BFBF7BD35}">
      <dgm:prSet/>
      <dgm:spPr/>
      <dgm:t>
        <a:bodyPr/>
        <a:lstStyle/>
        <a:p>
          <a:endParaRPr lang="en-US"/>
        </a:p>
      </dgm:t>
    </dgm:pt>
    <dgm:pt modelId="{AC4EC533-4824-5B4C-B29E-B7BD85E7D67B}" type="sibTrans" cxnId="{4E20107D-5E58-AD47-90C8-5E0BFBF7BD35}">
      <dgm:prSet/>
      <dgm:spPr/>
      <dgm:t>
        <a:bodyPr/>
        <a:lstStyle/>
        <a:p>
          <a:endParaRPr lang="en-US"/>
        </a:p>
      </dgm:t>
    </dgm:pt>
    <dgm:pt modelId="{E866EF0E-6701-3044-811E-0D46F63CB491}">
      <dgm:prSet/>
      <dgm:spPr/>
      <dgm:t>
        <a:bodyPr/>
        <a:lstStyle/>
        <a:p>
          <a:r>
            <a:rPr lang="en-US" dirty="0">
              <a:solidFill>
                <a:srgbClr val="000000"/>
              </a:solidFill>
            </a:rPr>
            <a:t>Focus to strengthen ego functions</a:t>
          </a:r>
        </a:p>
      </dgm:t>
    </dgm:pt>
    <dgm:pt modelId="{253248D1-9D7E-7549-A1A0-971A55EEA730}" type="parTrans" cxnId="{FDA4F995-618C-6E4E-92B0-5E7C27D290CD}">
      <dgm:prSet/>
      <dgm:spPr/>
      <dgm:t>
        <a:bodyPr/>
        <a:lstStyle/>
        <a:p>
          <a:endParaRPr lang="en-US"/>
        </a:p>
      </dgm:t>
    </dgm:pt>
    <dgm:pt modelId="{D49B40F4-38A3-2442-9B48-F94A073DB12A}" type="sibTrans" cxnId="{FDA4F995-618C-6E4E-92B0-5E7C27D290CD}">
      <dgm:prSet/>
      <dgm:spPr/>
      <dgm:t>
        <a:bodyPr/>
        <a:lstStyle/>
        <a:p>
          <a:endParaRPr lang="en-US"/>
        </a:p>
      </dgm:t>
    </dgm:pt>
    <dgm:pt modelId="{A1EF2F0E-59B8-1D4B-8D02-016CE07539FA}">
      <dgm:prSet/>
      <dgm:spPr/>
      <dgm:t>
        <a:bodyPr/>
        <a:lstStyle/>
        <a:p>
          <a:r>
            <a:rPr lang="en-US" dirty="0">
              <a:solidFill>
                <a:srgbClr val="000000"/>
              </a:solidFill>
            </a:rPr>
            <a:t>Therapist/collaborative</a:t>
          </a:r>
        </a:p>
      </dgm:t>
    </dgm:pt>
    <dgm:pt modelId="{C188F691-00FB-A14F-A502-78D9DD6FBDC3}" type="parTrans" cxnId="{A883786F-AE19-8449-848B-128465563F74}">
      <dgm:prSet/>
      <dgm:spPr/>
      <dgm:t>
        <a:bodyPr/>
        <a:lstStyle/>
        <a:p>
          <a:endParaRPr lang="en-US"/>
        </a:p>
      </dgm:t>
    </dgm:pt>
    <dgm:pt modelId="{77BD7F53-1813-804B-8D67-F183791B9764}" type="sibTrans" cxnId="{A883786F-AE19-8449-848B-128465563F74}">
      <dgm:prSet/>
      <dgm:spPr/>
      <dgm:t>
        <a:bodyPr/>
        <a:lstStyle/>
        <a:p>
          <a:endParaRPr lang="en-US"/>
        </a:p>
      </dgm:t>
    </dgm:pt>
    <dgm:pt modelId="{8CE64346-F4A8-0146-8647-7E304B22BEE8}">
      <dgm:prSet/>
      <dgm:spPr/>
      <dgm:t>
        <a:bodyPr/>
        <a:lstStyle/>
        <a:p>
          <a:r>
            <a:rPr lang="en-US" dirty="0">
              <a:solidFill>
                <a:srgbClr val="000000"/>
              </a:solidFill>
            </a:rPr>
            <a:t>Problem solving/psychoeducation</a:t>
          </a:r>
        </a:p>
      </dgm:t>
    </dgm:pt>
    <dgm:pt modelId="{C9456E7D-A6E7-BB41-AB1A-6200CE61A92C}" type="parTrans" cxnId="{D866A1BA-56D5-394E-B148-544693AEDA56}">
      <dgm:prSet/>
      <dgm:spPr/>
      <dgm:t>
        <a:bodyPr/>
        <a:lstStyle/>
        <a:p>
          <a:endParaRPr lang="en-US"/>
        </a:p>
      </dgm:t>
    </dgm:pt>
    <dgm:pt modelId="{4113E806-EB77-BA4D-8F38-61C5B9A3C7C4}" type="sibTrans" cxnId="{D866A1BA-56D5-394E-B148-544693AEDA56}">
      <dgm:prSet/>
      <dgm:spPr/>
      <dgm:t>
        <a:bodyPr/>
        <a:lstStyle/>
        <a:p>
          <a:endParaRPr lang="en-US"/>
        </a:p>
      </dgm:t>
    </dgm:pt>
    <dgm:pt modelId="{F4E1D955-A84D-7744-9E6C-D0F706D66849}" type="pres">
      <dgm:prSet presAssocID="{DA67AA3A-9F70-5A48-A9BF-DD5A57E790DE}" presName="diagram" presStyleCnt="0">
        <dgm:presLayoutVars>
          <dgm:chPref val="1"/>
          <dgm:dir/>
          <dgm:animOne val="branch"/>
          <dgm:animLvl val="lvl"/>
          <dgm:resizeHandles/>
        </dgm:presLayoutVars>
      </dgm:prSet>
      <dgm:spPr/>
    </dgm:pt>
    <dgm:pt modelId="{8108B0BD-B2B8-CA4D-9984-A1574213372B}" type="pres">
      <dgm:prSet presAssocID="{35D1ADF9-59BF-B94D-9BB2-53DE7C0F91DC}" presName="root" presStyleCnt="0"/>
      <dgm:spPr/>
    </dgm:pt>
    <dgm:pt modelId="{7A1552E7-C2C2-BF4B-87FD-279EFA92FAB5}" type="pres">
      <dgm:prSet presAssocID="{35D1ADF9-59BF-B94D-9BB2-53DE7C0F91DC}" presName="rootComposite" presStyleCnt="0"/>
      <dgm:spPr/>
    </dgm:pt>
    <dgm:pt modelId="{949864D4-9D6E-0448-BDDE-9DF95FCB32CE}" type="pres">
      <dgm:prSet presAssocID="{35D1ADF9-59BF-B94D-9BB2-53DE7C0F91DC}" presName="rootText" presStyleLbl="node1" presStyleIdx="0" presStyleCnt="3"/>
      <dgm:spPr/>
    </dgm:pt>
    <dgm:pt modelId="{7A4F38D6-A126-3244-9E38-905A67D3D6EB}" type="pres">
      <dgm:prSet presAssocID="{35D1ADF9-59BF-B94D-9BB2-53DE7C0F91DC}" presName="rootConnector" presStyleLbl="node1" presStyleIdx="0" presStyleCnt="3"/>
      <dgm:spPr/>
    </dgm:pt>
    <dgm:pt modelId="{DA3E62BC-26C3-7946-A9FF-CF55667B5579}" type="pres">
      <dgm:prSet presAssocID="{35D1ADF9-59BF-B94D-9BB2-53DE7C0F91DC}" presName="childShape" presStyleCnt="0"/>
      <dgm:spPr/>
    </dgm:pt>
    <dgm:pt modelId="{B091F94A-D074-214C-8C99-2A15CBDC1598}" type="pres">
      <dgm:prSet presAssocID="{7E870DE3-6781-AC4B-B00B-35C600E0D440}" presName="Name13" presStyleLbl="parChTrans1D2" presStyleIdx="0" presStyleCnt="15"/>
      <dgm:spPr/>
    </dgm:pt>
    <dgm:pt modelId="{C40EF686-59CF-4349-ABCA-F0C8143290AA}" type="pres">
      <dgm:prSet presAssocID="{3B803464-BF68-4647-A620-A7BD5F212F86}" presName="childText" presStyleLbl="bgAcc1" presStyleIdx="0" presStyleCnt="15">
        <dgm:presLayoutVars>
          <dgm:bulletEnabled val="1"/>
        </dgm:presLayoutVars>
      </dgm:prSet>
      <dgm:spPr/>
    </dgm:pt>
    <dgm:pt modelId="{79485B70-2C4C-444A-9AD7-600DA8BCB188}" type="pres">
      <dgm:prSet presAssocID="{056F02DC-2777-5246-8437-547BA123C9C6}" presName="Name13" presStyleLbl="parChTrans1D2" presStyleIdx="1" presStyleCnt="15"/>
      <dgm:spPr/>
    </dgm:pt>
    <dgm:pt modelId="{750BC60E-0BF5-D94C-82B1-8D845A9425E6}" type="pres">
      <dgm:prSet presAssocID="{A816E4B1-A72A-264B-BE97-C3CFFD395B7D}" presName="childText" presStyleLbl="bgAcc1" presStyleIdx="1" presStyleCnt="15">
        <dgm:presLayoutVars>
          <dgm:bulletEnabled val="1"/>
        </dgm:presLayoutVars>
      </dgm:prSet>
      <dgm:spPr/>
    </dgm:pt>
    <dgm:pt modelId="{2D1DBC92-36C7-7D4D-9FC8-A79A20BB5631}" type="pres">
      <dgm:prSet presAssocID="{ABC83623-8FE3-DC4B-B593-1080C3FBFE41}" presName="Name13" presStyleLbl="parChTrans1D2" presStyleIdx="2" presStyleCnt="15"/>
      <dgm:spPr/>
    </dgm:pt>
    <dgm:pt modelId="{2CE6E4E6-9BD8-EF4A-89F1-EF76D137974C}" type="pres">
      <dgm:prSet presAssocID="{0EE92BEE-754D-FA4E-B58B-45B513F6F93E}" presName="childText" presStyleLbl="bgAcc1" presStyleIdx="2" presStyleCnt="15">
        <dgm:presLayoutVars>
          <dgm:bulletEnabled val="1"/>
        </dgm:presLayoutVars>
      </dgm:prSet>
      <dgm:spPr/>
    </dgm:pt>
    <dgm:pt modelId="{21ED4008-7F5B-8345-BF32-22F4BB930CEB}" type="pres">
      <dgm:prSet presAssocID="{0D1D154E-704C-ED46-AD1A-43BB41CA41C8}" presName="Name13" presStyleLbl="parChTrans1D2" presStyleIdx="3" presStyleCnt="15"/>
      <dgm:spPr/>
    </dgm:pt>
    <dgm:pt modelId="{A26AFFA7-5F5C-A744-ABDF-4A11554A6539}" type="pres">
      <dgm:prSet presAssocID="{447F5217-3AA8-024C-8E92-14CF1BDB64CE}" presName="childText" presStyleLbl="bgAcc1" presStyleIdx="3" presStyleCnt="15">
        <dgm:presLayoutVars>
          <dgm:bulletEnabled val="1"/>
        </dgm:presLayoutVars>
      </dgm:prSet>
      <dgm:spPr/>
    </dgm:pt>
    <dgm:pt modelId="{8E247A43-0581-C543-8230-614DB95D4DCE}" type="pres">
      <dgm:prSet presAssocID="{D78BA62B-BAD5-9541-9A8E-E96EC2303D00}" presName="Name13" presStyleLbl="parChTrans1D2" presStyleIdx="4" presStyleCnt="15"/>
      <dgm:spPr/>
    </dgm:pt>
    <dgm:pt modelId="{47D8ADA4-E7BD-1E43-A588-BFA5C010266E}" type="pres">
      <dgm:prSet presAssocID="{F411D37C-B1C3-214A-83EE-1FA128812AC9}" presName="childText" presStyleLbl="bgAcc1" presStyleIdx="4" presStyleCnt="15">
        <dgm:presLayoutVars>
          <dgm:bulletEnabled val="1"/>
        </dgm:presLayoutVars>
      </dgm:prSet>
      <dgm:spPr/>
    </dgm:pt>
    <dgm:pt modelId="{C8D890E3-CFDA-9A40-BDA9-C42F20D570B0}" type="pres">
      <dgm:prSet presAssocID="{9682F84A-08A9-1847-84D8-6173EBDD5ADA}" presName="root" presStyleCnt="0"/>
      <dgm:spPr/>
    </dgm:pt>
    <dgm:pt modelId="{8AE47605-A0CD-AF4E-89F6-28A25872BD6A}" type="pres">
      <dgm:prSet presAssocID="{9682F84A-08A9-1847-84D8-6173EBDD5ADA}" presName="rootComposite" presStyleCnt="0"/>
      <dgm:spPr/>
    </dgm:pt>
    <dgm:pt modelId="{4B21C2B6-AC9C-2342-8CCE-C9459F333703}" type="pres">
      <dgm:prSet presAssocID="{9682F84A-08A9-1847-84D8-6173EBDD5ADA}" presName="rootText" presStyleLbl="node1" presStyleIdx="1" presStyleCnt="3"/>
      <dgm:spPr/>
    </dgm:pt>
    <dgm:pt modelId="{DE64987A-A723-9A42-851F-023822D7CB4A}" type="pres">
      <dgm:prSet presAssocID="{9682F84A-08A9-1847-84D8-6173EBDD5ADA}" presName="rootConnector" presStyleLbl="node1" presStyleIdx="1" presStyleCnt="3"/>
      <dgm:spPr/>
    </dgm:pt>
    <dgm:pt modelId="{0F1FE798-9C60-8A48-9D89-182E73BEB101}" type="pres">
      <dgm:prSet presAssocID="{9682F84A-08A9-1847-84D8-6173EBDD5ADA}" presName="childShape" presStyleCnt="0"/>
      <dgm:spPr/>
    </dgm:pt>
    <dgm:pt modelId="{03F0704E-E450-684A-B7F6-905E3C302194}" type="pres">
      <dgm:prSet presAssocID="{C8976A83-74F4-0447-B0D1-3F622273A923}" presName="Name13" presStyleLbl="parChTrans1D2" presStyleIdx="5" presStyleCnt="15"/>
      <dgm:spPr/>
    </dgm:pt>
    <dgm:pt modelId="{3BD852C3-4504-ED41-A862-9E8A0D23846E}" type="pres">
      <dgm:prSet presAssocID="{99693C74-BD77-2B4D-8D06-D98CAAEC2B0A}" presName="childText" presStyleLbl="bgAcc1" presStyleIdx="5" presStyleCnt="15">
        <dgm:presLayoutVars>
          <dgm:bulletEnabled val="1"/>
        </dgm:presLayoutVars>
      </dgm:prSet>
      <dgm:spPr/>
    </dgm:pt>
    <dgm:pt modelId="{94FB57AF-EFE2-8C4D-B901-1A25A07F4E71}" type="pres">
      <dgm:prSet presAssocID="{A29CDEDE-15C2-CD43-BF4D-1B68286DCB2A}" presName="Name13" presStyleLbl="parChTrans1D2" presStyleIdx="6" presStyleCnt="15"/>
      <dgm:spPr/>
    </dgm:pt>
    <dgm:pt modelId="{0D737BDB-AAC8-4746-90BB-8132F38A9C1E}" type="pres">
      <dgm:prSet presAssocID="{0AC8AF70-6390-6544-BC52-C7F869970D7A}" presName="childText" presStyleLbl="bgAcc1" presStyleIdx="6" presStyleCnt="15">
        <dgm:presLayoutVars>
          <dgm:bulletEnabled val="1"/>
        </dgm:presLayoutVars>
      </dgm:prSet>
      <dgm:spPr/>
    </dgm:pt>
    <dgm:pt modelId="{91FB1DAA-8679-B545-8A81-4E483A8D7BD2}" type="pres">
      <dgm:prSet presAssocID="{7B65D35B-972E-B543-9D72-268BDAE354E9}" presName="Name13" presStyleLbl="parChTrans1D2" presStyleIdx="7" presStyleCnt="15"/>
      <dgm:spPr/>
    </dgm:pt>
    <dgm:pt modelId="{10054872-3410-3F42-8606-0AE296E3BBF8}" type="pres">
      <dgm:prSet presAssocID="{831E4FE4-07FB-E544-B013-DF65212C0F96}" presName="childText" presStyleLbl="bgAcc1" presStyleIdx="7" presStyleCnt="15">
        <dgm:presLayoutVars>
          <dgm:bulletEnabled val="1"/>
        </dgm:presLayoutVars>
      </dgm:prSet>
      <dgm:spPr/>
    </dgm:pt>
    <dgm:pt modelId="{C26B1D3E-39A3-D742-A8AC-DEE98CCC22EA}" type="pres">
      <dgm:prSet presAssocID="{E0468C19-E7BC-364D-BA47-EB9A5B50713E}" presName="Name13" presStyleLbl="parChTrans1D2" presStyleIdx="8" presStyleCnt="15"/>
      <dgm:spPr/>
    </dgm:pt>
    <dgm:pt modelId="{ED877858-B3FA-3146-BA3E-FDB0644A96EC}" type="pres">
      <dgm:prSet presAssocID="{91E5231A-AE26-DA44-B67A-10C27B3DDF0F}" presName="childText" presStyleLbl="bgAcc1" presStyleIdx="8" presStyleCnt="15">
        <dgm:presLayoutVars>
          <dgm:bulletEnabled val="1"/>
        </dgm:presLayoutVars>
      </dgm:prSet>
      <dgm:spPr/>
    </dgm:pt>
    <dgm:pt modelId="{E19450A1-223E-2A4F-B38F-1E09842E251E}" type="pres">
      <dgm:prSet presAssocID="{FD95B074-E21A-2242-A23C-15752FEFDCD5}" presName="Name13" presStyleLbl="parChTrans1D2" presStyleIdx="9" presStyleCnt="15"/>
      <dgm:spPr/>
    </dgm:pt>
    <dgm:pt modelId="{FCB25443-F50B-7E43-82B1-1500E60826C6}" type="pres">
      <dgm:prSet presAssocID="{FBCF7C9C-6B8C-8242-9129-60C432FC5DEA}" presName="childText" presStyleLbl="bgAcc1" presStyleIdx="9" presStyleCnt="15">
        <dgm:presLayoutVars>
          <dgm:bulletEnabled val="1"/>
        </dgm:presLayoutVars>
      </dgm:prSet>
      <dgm:spPr/>
    </dgm:pt>
    <dgm:pt modelId="{4249D449-69D3-0440-A539-54090AF9668F}" type="pres">
      <dgm:prSet presAssocID="{3E73F13C-3B3E-B046-83C3-FDC1C224BFDC}" presName="root" presStyleCnt="0"/>
      <dgm:spPr/>
    </dgm:pt>
    <dgm:pt modelId="{47577CB2-60E0-0D47-AF1B-A0FE72055AB4}" type="pres">
      <dgm:prSet presAssocID="{3E73F13C-3B3E-B046-83C3-FDC1C224BFDC}" presName="rootComposite" presStyleCnt="0"/>
      <dgm:spPr/>
    </dgm:pt>
    <dgm:pt modelId="{F15321DB-136F-5240-BF36-8A676E13BA44}" type="pres">
      <dgm:prSet presAssocID="{3E73F13C-3B3E-B046-83C3-FDC1C224BFDC}" presName="rootText" presStyleLbl="node1" presStyleIdx="2" presStyleCnt="3"/>
      <dgm:spPr/>
    </dgm:pt>
    <dgm:pt modelId="{309FE8D7-944E-2E4D-BE56-4B6A7C48F1CA}" type="pres">
      <dgm:prSet presAssocID="{3E73F13C-3B3E-B046-83C3-FDC1C224BFDC}" presName="rootConnector" presStyleLbl="node1" presStyleIdx="2" presStyleCnt="3"/>
      <dgm:spPr/>
    </dgm:pt>
    <dgm:pt modelId="{BC194D05-990A-6A41-8120-2208521BA8E1}" type="pres">
      <dgm:prSet presAssocID="{3E73F13C-3B3E-B046-83C3-FDC1C224BFDC}" presName="childShape" presStyleCnt="0"/>
      <dgm:spPr/>
    </dgm:pt>
    <dgm:pt modelId="{95D0A460-7C15-8443-9A1B-C2BFAA14FCC1}" type="pres">
      <dgm:prSet presAssocID="{3205F25B-84F5-7545-8A18-8F65F309AB39}" presName="Name13" presStyleLbl="parChTrans1D2" presStyleIdx="10" presStyleCnt="15"/>
      <dgm:spPr/>
    </dgm:pt>
    <dgm:pt modelId="{4D6043E8-C30A-3A45-8A84-4E89E014FBC3}" type="pres">
      <dgm:prSet presAssocID="{6AE8F540-4E66-6E4A-A6D9-5BC87C794219}" presName="childText" presStyleLbl="bgAcc1" presStyleIdx="10" presStyleCnt="15">
        <dgm:presLayoutVars>
          <dgm:bulletEnabled val="1"/>
        </dgm:presLayoutVars>
      </dgm:prSet>
      <dgm:spPr/>
    </dgm:pt>
    <dgm:pt modelId="{A6E9AFBD-721C-9342-9E96-FC2E68920778}" type="pres">
      <dgm:prSet presAssocID="{F44E0453-96E3-6A4C-8CE6-E1A7FA002FAE}" presName="Name13" presStyleLbl="parChTrans1D2" presStyleIdx="11" presStyleCnt="15"/>
      <dgm:spPr/>
    </dgm:pt>
    <dgm:pt modelId="{AD8F0F99-3F12-4242-A71A-29C85BACC0C6}" type="pres">
      <dgm:prSet presAssocID="{12D4EB24-89F6-1C41-A295-E3766034F544}" presName="childText" presStyleLbl="bgAcc1" presStyleIdx="11" presStyleCnt="15">
        <dgm:presLayoutVars>
          <dgm:bulletEnabled val="1"/>
        </dgm:presLayoutVars>
      </dgm:prSet>
      <dgm:spPr/>
    </dgm:pt>
    <dgm:pt modelId="{B5E16E4E-FC21-1246-9B0E-CFC4900C4296}" type="pres">
      <dgm:prSet presAssocID="{253248D1-9D7E-7549-A1A0-971A55EEA730}" presName="Name13" presStyleLbl="parChTrans1D2" presStyleIdx="12" presStyleCnt="15"/>
      <dgm:spPr/>
    </dgm:pt>
    <dgm:pt modelId="{6510B4A0-41A9-F64E-828C-3792BB46BC11}" type="pres">
      <dgm:prSet presAssocID="{E866EF0E-6701-3044-811E-0D46F63CB491}" presName="childText" presStyleLbl="bgAcc1" presStyleIdx="12" presStyleCnt="15">
        <dgm:presLayoutVars>
          <dgm:bulletEnabled val="1"/>
        </dgm:presLayoutVars>
      </dgm:prSet>
      <dgm:spPr/>
    </dgm:pt>
    <dgm:pt modelId="{C3E80209-A3E3-EA48-AD6D-A76AA73623FE}" type="pres">
      <dgm:prSet presAssocID="{C9456E7D-A6E7-BB41-AB1A-6200CE61A92C}" presName="Name13" presStyleLbl="parChTrans1D2" presStyleIdx="13" presStyleCnt="15"/>
      <dgm:spPr/>
    </dgm:pt>
    <dgm:pt modelId="{74FAC0C9-A34D-B241-B3FE-F5D216A51987}" type="pres">
      <dgm:prSet presAssocID="{8CE64346-F4A8-0146-8647-7E304B22BEE8}" presName="childText" presStyleLbl="bgAcc1" presStyleIdx="13" presStyleCnt="15">
        <dgm:presLayoutVars>
          <dgm:bulletEnabled val="1"/>
        </dgm:presLayoutVars>
      </dgm:prSet>
      <dgm:spPr/>
    </dgm:pt>
    <dgm:pt modelId="{79EC7996-8596-C547-BFE2-495D033C361A}" type="pres">
      <dgm:prSet presAssocID="{C188F691-00FB-A14F-A502-78D9DD6FBDC3}" presName="Name13" presStyleLbl="parChTrans1D2" presStyleIdx="14" presStyleCnt="15"/>
      <dgm:spPr/>
    </dgm:pt>
    <dgm:pt modelId="{562FE00E-78B8-F348-A919-896AE8D6FA47}" type="pres">
      <dgm:prSet presAssocID="{A1EF2F0E-59B8-1D4B-8D02-016CE07539FA}" presName="childText" presStyleLbl="bgAcc1" presStyleIdx="14" presStyleCnt="15">
        <dgm:presLayoutVars>
          <dgm:bulletEnabled val="1"/>
        </dgm:presLayoutVars>
      </dgm:prSet>
      <dgm:spPr/>
    </dgm:pt>
  </dgm:ptLst>
  <dgm:cxnLst>
    <dgm:cxn modelId="{A0595203-5DD6-394B-BB0A-FF12B6D45A92}" type="presOf" srcId="{FBCF7C9C-6B8C-8242-9129-60C432FC5DEA}" destId="{FCB25443-F50B-7E43-82B1-1500E60826C6}" srcOrd="0" destOrd="0" presId="urn:microsoft.com/office/officeart/2005/8/layout/hierarchy3"/>
    <dgm:cxn modelId="{1A2F7C0C-6353-EC49-918C-642D52EC91D5}" type="presOf" srcId="{9682F84A-08A9-1847-84D8-6173EBDD5ADA}" destId="{DE64987A-A723-9A42-851F-023822D7CB4A}" srcOrd="1" destOrd="0" presId="urn:microsoft.com/office/officeart/2005/8/layout/hierarchy3"/>
    <dgm:cxn modelId="{6AE3EB0C-F175-0D4E-9D32-614E08D24031}" srcId="{35D1ADF9-59BF-B94D-9BB2-53DE7C0F91DC}" destId="{F411D37C-B1C3-214A-83EE-1FA128812AC9}" srcOrd="4" destOrd="0" parTransId="{D78BA62B-BAD5-9541-9A8E-E96EC2303D00}" sibTransId="{B3F04351-2BF2-DE4C-BC2E-7D565458B8DD}"/>
    <dgm:cxn modelId="{FE786710-A894-EA48-B256-548245B44592}" type="presOf" srcId="{12D4EB24-89F6-1C41-A295-E3766034F544}" destId="{AD8F0F99-3F12-4242-A71A-29C85BACC0C6}" srcOrd="0" destOrd="0" presId="urn:microsoft.com/office/officeart/2005/8/layout/hierarchy3"/>
    <dgm:cxn modelId="{209AB114-7B1E-854A-A281-332C4C9C915E}" type="presOf" srcId="{F411D37C-B1C3-214A-83EE-1FA128812AC9}" destId="{47D8ADA4-E7BD-1E43-A588-BFA5C010266E}" srcOrd="0" destOrd="0" presId="urn:microsoft.com/office/officeart/2005/8/layout/hierarchy3"/>
    <dgm:cxn modelId="{13C1F621-4B6F-F04E-95D2-64D6862349B0}" type="presOf" srcId="{E0468C19-E7BC-364D-BA47-EB9A5B50713E}" destId="{C26B1D3E-39A3-D742-A8AC-DEE98CCC22EA}" srcOrd="0" destOrd="0" presId="urn:microsoft.com/office/officeart/2005/8/layout/hierarchy3"/>
    <dgm:cxn modelId="{40454C26-58CE-EF42-A9E9-D6516DD78518}" srcId="{9682F84A-08A9-1847-84D8-6173EBDD5ADA}" destId="{91E5231A-AE26-DA44-B67A-10C27B3DDF0F}" srcOrd="3" destOrd="0" parTransId="{E0468C19-E7BC-364D-BA47-EB9A5B50713E}" sibTransId="{87643B96-5E9D-4845-834D-BEE98ED4B0A4}"/>
    <dgm:cxn modelId="{C9F1ED37-10EF-E147-B9CA-AF3571C1A2D0}" srcId="{9682F84A-08A9-1847-84D8-6173EBDD5ADA}" destId="{FBCF7C9C-6B8C-8242-9129-60C432FC5DEA}" srcOrd="4" destOrd="0" parTransId="{FD95B074-E21A-2242-A23C-15752FEFDCD5}" sibTransId="{9CB83A00-30B0-D54A-975A-2657B421A286}"/>
    <dgm:cxn modelId="{42307D38-52A6-4748-AF50-C8056EB87CF2}" type="presOf" srcId="{91E5231A-AE26-DA44-B67A-10C27B3DDF0F}" destId="{ED877858-B3FA-3146-BA3E-FDB0644A96EC}" srcOrd="0" destOrd="0" presId="urn:microsoft.com/office/officeart/2005/8/layout/hierarchy3"/>
    <dgm:cxn modelId="{1ECD4E4B-E0D9-D049-9E1B-433A4D5568D6}" type="presOf" srcId="{253248D1-9D7E-7549-A1A0-971A55EEA730}" destId="{B5E16E4E-FC21-1246-9B0E-CFC4900C4296}" srcOrd="0" destOrd="0" presId="urn:microsoft.com/office/officeart/2005/8/layout/hierarchy3"/>
    <dgm:cxn modelId="{8702964C-B450-2E4D-9C8F-965E9E738BD7}" type="presOf" srcId="{7B65D35B-972E-B543-9D72-268BDAE354E9}" destId="{91FB1DAA-8679-B545-8A81-4E483A8D7BD2}" srcOrd="0" destOrd="0" presId="urn:microsoft.com/office/officeart/2005/8/layout/hierarchy3"/>
    <dgm:cxn modelId="{0A3B7556-2AC3-5B45-9519-1BEB420A3F67}" type="presOf" srcId="{7E870DE3-6781-AC4B-B00B-35C600E0D440}" destId="{B091F94A-D074-214C-8C99-2A15CBDC1598}" srcOrd="0" destOrd="0" presId="urn:microsoft.com/office/officeart/2005/8/layout/hierarchy3"/>
    <dgm:cxn modelId="{9EF2CA57-B964-284E-92A5-36E2560AB705}" type="presOf" srcId="{831E4FE4-07FB-E544-B013-DF65212C0F96}" destId="{10054872-3410-3F42-8606-0AE296E3BBF8}" srcOrd="0" destOrd="0" presId="urn:microsoft.com/office/officeart/2005/8/layout/hierarchy3"/>
    <dgm:cxn modelId="{824BE057-B122-044F-9BBF-C669C9C389B1}" type="presOf" srcId="{F44E0453-96E3-6A4C-8CE6-E1A7FA002FAE}" destId="{A6E9AFBD-721C-9342-9E96-FC2E68920778}" srcOrd="0" destOrd="0" presId="urn:microsoft.com/office/officeart/2005/8/layout/hierarchy3"/>
    <dgm:cxn modelId="{AE82A45D-3B74-364D-8514-C9E67E3AADC9}" type="presOf" srcId="{3205F25B-84F5-7545-8A18-8F65F309AB39}" destId="{95D0A460-7C15-8443-9A1B-C2BFAA14FCC1}" srcOrd="0" destOrd="0" presId="urn:microsoft.com/office/officeart/2005/8/layout/hierarchy3"/>
    <dgm:cxn modelId="{53D82C5E-EDDE-B04F-BE7D-BB0C19EF3F52}" type="presOf" srcId="{3B803464-BF68-4647-A620-A7BD5F212F86}" destId="{C40EF686-59CF-4349-ABCA-F0C8143290AA}" srcOrd="0" destOrd="0" presId="urn:microsoft.com/office/officeart/2005/8/layout/hierarchy3"/>
    <dgm:cxn modelId="{C64BFE5F-661D-1041-9B3E-AC5AF5C5360B}" srcId="{3E73F13C-3B3E-B046-83C3-FDC1C224BFDC}" destId="{6AE8F540-4E66-6E4A-A6D9-5BC87C794219}" srcOrd="0" destOrd="0" parTransId="{3205F25B-84F5-7545-8A18-8F65F309AB39}" sibTransId="{423435D1-E821-5B43-81D9-6672B45BE304}"/>
    <dgm:cxn modelId="{8F72786B-E992-3B4E-B6EA-468F4E8FDC51}" type="presOf" srcId="{9682F84A-08A9-1847-84D8-6173EBDD5ADA}" destId="{4B21C2B6-AC9C-2342-8CCE-C9459F333703}" srcOrd="0" destOrd="0" presId="urn:microsoft.com/office/officeart/2005/8/layout/hierarchy3"/>
    <dgm:cxn modelId="{A883786F-AE19-8449-848B-128465563F74}" srcId="{3E73F13C-3B3E-B046-83C3-FDC1C224BFDC}" destId="{A1EF2F0E-59B8-1D4B-8D02-016CE07539FA}" srcOrd="4" destOrd="0" parTransId="{C188F691-00FB-A14F-A502-78D9DD6FBDC3}" sibTransId="{77BD7F53-1813-804B-8D67-F183791B9764}"/>
    <dgm:cxn modelId="{03B2D56F-4D2B-9F44-97EA-7F830B9E1F05}" type="presOf" srcId="{A1EF2F0E-59B8-1D4B-8D02-016CE07539FA}" destId="{562FE00E-78B8-F348-A919-896AE8D6FA47}" srcOrd="0" destOrd="0" presId="urn:microsoft.com/office/officeart/2005/8/layout/hierarchy3"/>
    <dgm:cxn modelId="{2CEB4C77-74C4-3E46-A054-3F19880DB2C0}" type="presOf" srcId="{C8976A83-74F4-0447-B0D1-3F622273A923}" destId="{03F0704E-E450-684A-B7F6-905E3C302194}" srcOrd="0" destOrd="0" presId="urn:microsoft.com/office/officeart/2005/8/layout/hierarchy3"/>
    <dgm:cxn modelId="{7BFB3C79-E7C1-E344-9C90-0BAE232E0A78}" srcId="{9682F84A-08A9-1847-84D8-6173EBDD5ADA}" destId="{99693C74-BD77-2B4D-8D06-D98CAAEC2B0A}" srcOrd="0" destOrd="0" parTransId="{C8976A83-74F4-0447-B0D1-3F622273A923}" sibTransId="{EA90DA31-3A08-6743-9049-3E5ABBE74106}"/>
    <dgm:cxn modelId="{4E20107D-5E58-AD47-90C8-5E0BFBF7BD35}" srcId="{3E73F13C-3B3E-B046-83C3-FDC1C224BFDC}" destId="{12D4EB24-89F6-1C41-A295-E3766034F544}" srcOrd="1" destOrd="0" parTransId="{F44E0453-96E3-6A4C-8CE6-E1A7FA002FAE}" sibTransId="{AC4EC533-4824-5B4C-B29E-B7BD85E7D67B}"/>
    <dgm:cxn modelId="{74313680-611C-2F44-8CAB-73DAC9700870}" type="presOf" srcId="{6AE8F540-4E66-6E4A-A6D9-5BC87C794219}" destId="{4D6043E8-C30A-3A45-8A84-4E89E014FBC3}" srcOrd="0" destOrd="0" presId="urn:microsoft.com/office/officeart/2005/8/layout/hierarchy3"/>
    <dgm:cxn modelId="{B250DB80-8237-9E47-801C-F28560F14831}" type="presOf" srcId="{A29CDEDE-15C2-CD43-BF4D-1B68286DCB2A}" destId="{94FB57AF-EFE2-8C4D-B901-1A25A07F4E71}" srcOrd="0" destOrd="0" presId="urn:microsoft.com/office/officeart/2005/8/layout/hierarchy3"/>
    <dgm:cxn modelId="{F93F5B83-13F5-5D44-BE4A-ED48963662F3}" type="presOf" srcId="{35D1ADF9-59BF-B94D-9BB2-53DE7C0F91DC}" destId="{7A4F38D6-A126-3244-9E38-905A67D3D6EB}" srcOrd="1" destOrd="0" presId="urn:microsoft.com/office/officeart/2005/8/layout/hierarchy3"/>
    <dgm:cxn modelId="{69FB8183-77D0-164D-AD11-BD30371A8F91}" type="presOf" srcId="{447F5217-3AA8-024C-8E92-14CF1BDB64CE}" destId="{A26AFFA7-5F5C-A744-ABDF-4A11554A6539}" srcOrd="0" destOrd="0" presId="urn:microsoft.com/office/officeart/2005/8/layout/hierarchy3"/>
    <dgm:cxn modelId="{A4D8E784-8227-344E-9ED8-DEA59008957B}" type="presOf" srcId="{C9456E7D-A6E7-BB41-AB1A-6200CE61A92C}" destId="{C3E80209-A3E3-EA48-AD6D-A76AA73623FE}" srcOrd="0" destOrd="0" presId="urn:microsoft.com/office/officeart/2005/8/layout/hierarchy3"/>
    <dgm:cxn modelId="{C6EFEA84-11B3-6141-BC52-D416046BF887}" type="presOf" srcId="{DA67AA3A-9F70-5A48-A9BF-DD5A57E790DE}" destId="{F4E1D955-A84D-7744-9E6C-D0F706D66849}" srcOrd="0" destOrd="0" presId="urn:microsoft.com/office/officeart/2005/8/layout/hierarchy3"/>
    <dgm:cxn modelId="{50298B91-734B-D142-8AEE-69EB565D07AB}" srcId="{9682F84A-08A9-1847-84D8-6173EBDD5ADA}" destId="{831E4FE4-07FB-E544-B013-DF65212C0F96}" srcOrd="2" destOrd="0" parTransId="{7B65D35B-972E-B543-9D72-268BDAE354E9}" sibTransId="{46F8DF4B-01AD-D546-81F4-8538F665D7CC}"/>
    <dgm:cxn modelId="{FDA4F995-618C-6E4E-92B0-5E7C27D290CD}" srcId="{3E73F13C-3B3E-B046-83C3-FDC1C224BFDC}" destId="{E866EF0E-6701-3044-811E-0D46F63CB491}" srcOrd="2" destOrd="0" parTransId="{253248D1-9D7E-7549-A1A0-971A55EEA730}" sibTransId="{D49B40F4-38A3-2442-9B48-F94A073DB12A}"/>
    <dgm:cxn modelId="{9A6D72AE-A6A0-4049-ABE1-2B33799F3674}" srcId="{DA67AA3A-9F70-5A48-A9BF-DD5A57E790DE}" destId="{3E73F13C-3B3E-B046-83C3-FDC1C224BFDC}" srcOrd="2" destOrd="0" parTransId="{E2B5F3C1-9686-2A4F-AC64-285BEDA77929}" sibTransId="{F5681D52-B319-ED47-88FD-4B98326A62F3}"/>
    <dgm:cxn modelId="{6D89B3B3-EA32-3D48-91E1-C16CCB922AC7}" srcId="{35D1ADF9-59BF-B94D-9BB2-53DE7C0F91DC}" destId="{A816E4B1-A72A-264B-BE97-C3CFFD395B7D}" srcOrd="1" destOrd="0" parTransId="{056F02DC-2777-5246-8437-547BA123C9C6}" sibTransId="{E7AE9978-DBC3-6D45-B884-EA1E1F8199BB}"/>
    <dgm:cxn modelId="{D866A1BA-56D5-394E-B148-544693AEDA56}" srcId="{3E73F13C-3B3E-B046-83C3-FDC1C224BFDC}" destId="{8CE64346-F4A8-0146-8647-7E304B22BEE8}" srcOrd="3" destOrd="0" parTransId="{C9456E7D-A6E7-BB41-AB1A-6200CE61A92C}" sibTransId="{4113E806-EB77-BA4D-8F38-61C5B9A3C7C4}"/>
    <dgm:cxn modelId="{FCC946BB-4AC6-BB4A-B67C-BD459F2FA2FC}" srcId="{9682F84A-08A9-1847-84D8-6173EBDD5ADA}" destId="{0AC8AF70-6390-6544-BC52-C7F869970D7A}" srcOrd="1" destOrd="0" parTransId="{A29CDEDE-15C2-CD43-BF4D-1B68286DCB2A}" sibTransId="{EE3F913D-F4F3-5442-8B84-32B3DEAF3C10}"/>
    <dgm:cxn modelId="{E6AF3BBD-CD41-A841-AA42-4543A69DFD56}" type="presOf" srcId="{3E73F13C-3B3E-B046-83C3-FDC1C224BFDC}" destId="{F15321DB-136F-5240-BF36-8A676E13BA44}" srcOrd="0" destOrd="0" presId="urn:microsoft.com/office/officeart/2005/8/layout/hierarchy3"/>
    <dgm:cxn modelId="{0F1383C2-B497-CB4A-A8F7-CD1DC64FF176}" srcId="{35D1ADF9-59BF-B94D-9BB2-53DE7C0F91DC}" destId="{3B803464-BF68-4647-A620-A7BD5F212F86}" srcOrd="0" destOrd="0" parTransId="{7E870DE3-6781-AC4B-B00B-35C600E0D440}" sibTransId="{D72ACE0D-CD05-DB41-8D1A-AF591AC7AACB}"/>
    <dgm:cxn modelId="{439B0AC5-26DD-FF44-91F4-2BDEB0943CB1}" type="presOf" srcId="{ABC83623-8FE3-DC4B-B593-1080C3FBFE41}" destId="{2D1DBC92-36C7-7D4D-9FC8-A79A20BB5631}" srcOrd="0" destOrd="0" presId="urn:microsoft.com/office/officeart/2005/8/layout/hierarchy3"/>
    <dgm:cxn modelId="{4C37F4C6-C99B-A741-BC90-0A1635E047CD}" type="presOf" srcId="{0D1D154E-704C-ED46-AD1A-43BB41CA41C8}" destId="{21ED4008-7F5B-8345-BF32-22F4BB930CEB}" srcOrd="0" destOrd="0" presId="urn:microsoft.com/office/officeart/2005/8/layout/hierarchy3"/>
    <dgm:cxn modelId="{75FB49CC-EBEF-5248-8D1F-50E133150A98}" type="presOf" srcId="{056F02DC-2777-5246-8437-547BA123C9C6}" destId="{79485B70-2C4C-444A-9AD7-600DA8BCB188}" srcOrd="0" destOrd="0" presId="urn:microsoft.com/office/officeart/2005/8/layout/hierarchy3"/>
    <dgm:cxn modelId="{886B25D0-7745-264F-B7EA-D0F9014806BC}" type="presOf" srcId="{99693C74-BD77-2B4D-8D06-D98CAAEC2B0A}" destId="{3BD852C3-4504-ED41-A862-9E8A0D23846E}" srcOrd="0" destOrd="0" presId="urn:microsoft.com/office/officeart/2005/8/layout/hierarchy3"/>
    <dgm:cxn modelId="{2CE2E8D0-E199-9B4D-90F4-596D5E9B2ECF}" type="presOf" srcId="{0EE92BEE-754D-FA4E-B58B-45B513F6F93E}" destId="{2CE6E4E6-9BD8-EF4A-89F1-EF76D137974C}" srcOrd="0" destOrd="0" presId="urn:microsoft.com/office/officeart/2005/8/layout/hierarchy3"/>
    <dgm:cxn modelId="{632DADD2-D7EB-FF46-A914-0CA27940DAAF}" type="presOf" srcId="{3E73F13C-3B3E-B046-83C3-FDC1C224BFDC}" destId="{309FE8D7-944E-2E4D-BE56-4B6A7C48F1CA}" srcOrd="1" destOrd="0" presId="urn:microsoft.com/office/officeart/2005/8/layout/hierarchy3"/>
    <dgm:cxn modelId="{B88A3AD4-11C0-2B4A-916B-BDEE00D334C5}" srcId="{35D1ADF9-59BF-B94D-9BB2-53DE7C0F91DC}" destId="{0EE92BEE-754D-FA4E-B58B-45B513F6F93E}" srcOrd="2" destOrd="0" parTransId="{ABC83623-8FE3-DC4B-B593-1080C3FBFE41}" sibTransId="{6A88FB7E-8EBE-BE4B-B14A-6A926339DA9B}"/>
    <dgm:cxn modelId="{FFC817D6-2985-0645-8F50-930244F0A9AE}" type="presOf" srcId="{A816E4B1-A72A-264B-BE97-C3CFFD395B7D}" destId="{750BC60E-0BF5-D94C-82B1-8D845A9425E6}" srcOrd="0" destOrd="0" presId="urn:microsoft.com/office/officeart/2005/8/layout/hierarchy3"/>
    <dgm:cxn modelId="{5277AADA-3A8E-6746-8102-BF754AB7D0C5}" srcId="{DA67AA3A-9F70-5A48-A9BF-DD5A57E790DE}" destId="{35D1ADF9-59BF-B94D-9BB2-53DE7C0F91DC}" srcOrd="0" destOrd="0" parTransId="{EBCEB9B5-BEC1-0149-9D8C-B275289A4D3C}" sibTransId="{C789AC57-05B7-A84D-9D8E-77EDE1F11241}"/>
    <dgm:cxn modelId="{25F97FDC-68B9-744E-9C7B-01DB099107D9}" srcId="{DA67AA3A-9F70-5A48-A9BF-DD5A57E790DE}" destId="{9682F84A-08A9-1847-84D8-6173EBDD5ADA}" srcOrd="1" destOrd="0" parTransId="{35C99F4F-6E4F-DF4A-BAA0-A80A550B2E7C}" sibTransId="{B60A0033-F2DA-5E47-A082-FF7EB2EBFF77}"/>
    <dgm:cxn modelId="{87C08ADC-BA75-354B-9C78-669282B3E775}" type="presOf" srcId="{FD95B074-E21A-2242-A23C-15752FEFDCD5}" destId="{E19450A1-223E-2A4F-B38F-1E09842E251E}" srcOrd="0" destOrd="0" presId="urn:microsoft.com/office/officeart/2005/8/layout/hierarchy3"/>
    <dgm:cxn modelId="{9A97CDE0-0DC4-2D44-8188-3506F6C21986}" type="presOf" srcId="{C188F691-00FB-A14F-A502-78D9DD6FBDC3}" destId="{79EC7996-8596-C547-BFE2-495D033C361A}" srcOrd="0" destOrd="0" presId="urn:microsoft.com/office/officeart/2005/8/layout/hierarchy3"/>
    <dgm:cxn modelId="{345371E8-C5CB-0B42-8A97-70B9C502181B}" type="presOf" srcId="{8CE64346-F4A8-0146-8647-7E304B22BEE8}" destId="{74FAC0C9-A34D-B241-B3FE-F5D216A51987}" srcOrd="0" destOrd="0" presId="urn:microsoft.com/office/officeart/2005/8/layout/hierarchy3"/>
    <dgm:cxn modelId="{529418EC-4A53-2C46-A70E-1C928755F9B5}" type="presOf" srcId="{E866EF0E-6701-3044-811E-0D46F63CB491}" destId="{6510B4A0-41A9-F64E-828C-3792BB46BC11}" srcOrd="0" destOrd="0" presId="urn:microsoft.com/office/officeart/2005/8/layout/hierarchy3"/>
    <dgm:cxn modelId="{887FD1F1-0522-A345-99FF-BAF60AD827C4}" type="presOf" srcId="{0AC8AF70-6390-6544-BC52-C7F869970D7A}" destId="{0D737BDB-AAC8-4746-90BB-8132F38A9C1E}" srcOrd="0" destOrd="0" presId="urn:microsoft.com/office/officeart/2005/8/layout/hierarchy3"/>
    <dgm:cxn modelId="{C4F00FF2-7AFF-3C45-B399-145FCB898E48}" srcId="{35D1ADF9-59BF-B94D-9BB2-53DE7C0F91DC}" destId="{447F5217-3AA8-024C-8E92-14CF1BDB64CE}" srcOrd="3" destOrd="0" parTransId="{0D1D154E-704C-ED46-AD1A-43BB41CA41C8}" sibTransId="{72EF4086-C663-0740-AAD4-E50EE133FFB0}"/>
    <dgm:cxn modelId="{30641BF5-3882-D540-937E-DE8A16E50B57}" type="presOf" srcId="{D78BA62B-BAD5-9541-9A8E-E96EC2303D00}" destId="{8E247A43-0581-C543-8230-614DB95D4DCE}" srcOrd="0" destOrd="0" presId="urn:microsoft.com/office/officeart/2005/8/layout/hierarchy3"/>
    <dgm:cxn modelId="{049841F7-6A68-FD47-9984-C5A94E5FC3EA}" type="presOf" srcId="{35D1ADF9-59BF-B94D-9BB2-53DE7C0F91DC}" destId="{949864D4-9D6E-0448-BDDE-9DF95FCB32CE}" srcOrd="0" destOrd="0" presId="urn:microsoft.com/office/officeart/2005/8/layout/hierarchy3"/>
    <dgm:cxn modelId="{64FD3508-F5FB-D445-A1E1-E4F063EB1DBF}" type="presParOf" srcId="{F4E1D955-A84D-7744-9E6C-D0F706D66849}" destId="{8108B0BD-B2B8-CA4D-9984-A1574213372B}" srcOrd="0" destOrd="0" presId="urn:microsoft.com/office/officeart/2005/8/layout/hierarchy3"/>
    <dgm:cxn modelId="{237FFDEF-C1A5-9E44-A290-929E04735680}" type="presParOf" srcId="{8108B0BD-B2B8-CA4D-9984-A1574213372B}" destId="{7A1552E7-C2C2-BF4B-87FD-279EFA92FAB5}" srcOrd="0" destOrd="0" presId="urn:microsoft.com/office/officeart/2005/8/layout/hierarchy3"/>
    <dgm:cxn modelId="{4A9BB004-6B1E-AC44-AB29-F331DACBA10F}" type="presParOf" srcId="{7A1552E7-C2C2-BF4B-87FD-279EFA92FAB5}" destId="{949864D4-9D6E-0448-BDDE-9DF95FCB32CE}" srcOrd="0" destOrd="0" presId="urn:microsoft.com/office/officeart/2005/8/layout/hierarchy3"/>
    <dgm:cxn modelId="{6AA0A0B3-8B72-D54F-9F8F-3EB394733E43}" type="presParOf" srcId="{7A1552E7-C2C2-BF4B-87FD-279EFA92FAB5}" destId="{7A4F38D6-A126-3244-9E38-905A67D3D6EB}" srcOrd="1" destOrd="0" presId="urn:microsoft.com/office/officeart/2005/8/layout/hierarchy3"/>
    <dgm:cxn modelId="{1AF300CF-C77C-584E-AA57-859B4A067A7F}" type="presParOf" srcId="{8108B0BD-B2B8-CA4D-9984-A1574213372B}" destId="{DA3E62BC-26C3-7946-A9FF-CF55667B5579}" srcOrd="1" destOrd="0" presId="urn:microsoft.com/office/officeart/2005/8/layout/hierarchy3"/>
    <dgm:cxn modelId="{20675423-3369-B54A-8C5E-A80F00371768}" type="presParOf" srcId="{DA3E62BC-26C3-7946-A9FF-CF55667B5579}" destId="{B091F94A-D074-214C-8C99-2A15CBDC1598}" srcOrd="0" destOrd="0" presId="urn:microsoft.com/office/officeart/2005/8/layout/hierarchy3"/>
    <dgm:cxn modelId="{3CDBF06D-DB13-104F-B311-E75474350636}" type="presParOf" srcId="{DA3E62BC-26C3-7946-A9FF-CF55667B5579}" destId="{C40EF686-59CF-4349-ABCA-F0C8143290AA}" srcOrd="1" destOrd="0" presId="urn:microsoft.com/office/officeart/2005/8/layout/hierarchy3"/>
    <dgm:cxn modelId="{2F05056E-01EB-2B4E-A0C8-F2B3C2518637}" type="presParOf" srcId="{DA3E62BC-26C3-7946-A9FF-CF55667B5579}" destId="{79485B70-2C4C-444A-9AD7-600DA8BCB188}" srcOrd="2" destOrd="0" presId="urn:microsoft.com/office/officeart/2005/8/layout/hierarchy3"/>
    <dgm:cxn modelId="{67E914E6-9A80-C64F-87DD-D28F95149A9E}" type="presParOf" srcId="{DA3E62BC-26C3-7946-A9FF-CF55667B5579}" destId="{750BC60E-0BF5-D94C-82B1-8D845A9425E6}" srcOrd="3" destOrd="0" presId="urn:microsoft.com/office/officeart/2005/8/layout/hierarchy3"/>
    <dgm:cxn modelId="{65CFFFDF-0185-A449-BC36-94CD9E721144}" type="presParOf" srcId="{DA3E62BC-26C3-7946-A9FF-CF55667B5579}" destId="{2D1DBC92-36C7-7D4D-9FC8-A79A20BB5631}" srcOrd="4" destOrd="0" presId="urn:microsoft.com/office/officeart/2005/8/layout/hierarchy3"/>
    <dgm:cxn modelId="{D94264EF-7018-AF46-BA2E-EFEED612F540}" type="presParOf" srcId="{DA3E62BC-26C3-7946-A9FF-CF55667B5579}" destId="{2CE6E4E6-9BD8-EF4A-89F1-EF76D137974C}" srcOrd="5" destOrd="0" presId="urn:microsoft.com/office/officeart/2005/8/layout/hierarchy3"/>
    <dgm:cxn modelId="{0F864C82-6132-EE45-9571-29063D777F77}" type="presParOf" srcId="{DA3E62BC-26C3-7946-A9FF-CF55667B5579}" destId="{21ED4008-7F5B-8345-BF32-22F4BB930CEB}" srcOrd="6" destOrd="0" presId="urn:microsoft.com/office/officeart/2005/8/layout/hierarchy3"/>
    <dgm:cxn modelId="{962F0380-C580-D742-B42D-604BF9492C80}" type="presParOf" srcId="{DA3E62BC-26C3-7946-A9FF-CF55667B5579}" destId="{A26AFFA7-5F5C-A744-ABDF-4A11554A6539}" srcOrd="7" destOrd="0" presId="urn:microsoft.com/office/officeart/2005/8/layout/hierarchy3"/>
    <dgm:cxn modelId="{1391B771-A63B-854C-A4EF-0929B351596A}" type="presParOf" srcId="{DA3E62BC-26C3-7946-A9FF-CF55667B5579}" destId="{8E247A43-0581-C543-8230-614DB95D4DCE}" srcOrd="8" destOrd="0" presId="urn:microsoft.com/office/officeart/2005/8/layout/hierarchy3"/>
    <dgm:cxn modelId="{42CEC1A5-5105-C845-8950-62DF8F0DC9C8}" type="presParOf" srcId="{DA3E62BC-26C3-7946-A9FF-CF55667B5579}" destId="{47D8ADA4-E7BD-1E43-A588-BFA5C010266E}" srcOrd="9" destOrd="0" presId="urn:microsoft.com/office/officeart/2005/8/layout/hierarchy3"/>
    <dgm:cxn modelId="{7D7B23B0-2C4E-B145-9516-61BE8909604F}" type="presParOf" srcId="{F4E1D955-A84D-7744-9E6C-D0F706D66849}" destId="{C8D890E3-CFDA-9A40-BDA9-C42F20D570B0}" srcOrd="1" destOrd="0" presId="urn:microsoft.com/office/officeart/2005/8/layout/hierarchy3"/>
    <dgm:cxn modelId="{467FDA5B-933E-9949-9F16-5C97FD3C6219}" type="presParOf" srcId="{C8D890E3-CFDA-9A40-BDA9-C42F20D570B0}" destId="{8AE47605-A0CD-AF4E-89F6-28A25872BD6A}" srcOrd="0" destOrd="0" presId="urn:microsoft.com/office/officeart/2005/8/layout/hierarchy3"/>
    <dgm:cxn modelId="{24810178-7AF9-D74D-BE90-BBC612F9D160}" type="presParOf" srcId="{8AE47605-A0CD-AF4E-89F6-28A25872BD6A}" destId="{4B21C2B6-AC9C-2342-8CCE-C9459F333703}" srcOrd="0" destOrd="0" presId="urn:microsoft.com/office/officeart/2005/8/layout/hierarchy3"/>
    <dgm:cxn modelId="{4C15029A-D476-3E4F-A00A-E07064C2C55A}" type="presParOf" srcId="{8AE47605-A0CD-AF4E-89F6-28A25872BD6A}" destId="{DE64987A-A723-9A42-851F-023822D7CB4A}" srcOrd="1" destOrd="0" presId="urn:microsoft.com/office/officeart/2005/8/layout/hierarchy3"/>
    <dgm:cxn modelId="{42673967-7B78-984C-8B55-1A75C26C9D73}" type="presParOf" srcId="{C8D890E3-CFDA-9A40-BDA9-C42F20D570B0}" destId="{0F1FE798-9C60-8A48-9D89-182E73BEB101}" srcOrd="1" destOrd="0" presId="urn:microsoft.com/office/officeart/2005/8/layout/hierarchy3"/>
    <dgm:cxn modelId="{34524152-4324-9346-A104-A1DCA8BA7E8D}" type="presParOf" srcId="{0F1FE798-9C60-8A48-9D89-182E73BEB101}" destId="{03F0704E-E450-684A-B7F6-905E3C302194}" srcOrd="0" destOrd="0" presId="urn:microsoft.com/office/officeart/2005/8/layout/hierarchy3"/>
    <dgm:cxn modelId="{2011773B-A81B-E141-83B6-1BF65B03FB16}" type="presParOf" srcId="{0F1FE798-9C60-8A48-9D89-182E73BEB101}" destId="{3BD852C3-4504-ED41-A862-9E8A0D23846E}" srcOrd="1" destOrd="0" presId="urn:microsoft.com/office/officeart/2005/8/layout/hierarchy3"/>
    <dgm:cxn modelId="{C7AB443A-758E-8842-83FB-8DA1E6D7DF6C}" type="presParOf" srcId="{0F1FE798-9C60-8A48-9D89-182E73BEB101}" destId="{94FB57AF-EFE2-8C4D-B901-1A25A07F4E71}" srcOrd="2" destOrd="0" presId="urn:microsoft.com/office/officeart/2005/8/layout/hierarchy3"/>
    <dgm:cxn modelId="{E188670B-7D26-EF4F-91BF-6BB5F50FD1B8}" type="presParOf" srcId="{0F1FE798-9C60-8A48-9D89-182E73BEB101}" destId="{0D737BDB-AAC8-4746-90BB-8132F38A9C1E}" srcOrd="3" destOrd="0" presId="urn:microsoft.com/office/officeart/2005/8/layout/hierarchy3"/>
    <dgm:cxn modelId="{F5BE2F17-8E96-A14F-81CA-3AA092BF4B74}" type="presParOf" srcId="{0F1FE798-9C60-8A48-9D89-182E73BEB101}" destId="{91FB1DAA-8679-B545-8A81-4E483A8D7BD2}" srcOrd="4" destOrd="0" presId="urn:microsoft.com/office/officeart/2005/8/layout/hierarchy3"/>
    <dgm:cxn modelId="{16D1A98C-B28D-B14A-B0F3-F85D077A60F2}" type="presParOf" srcId="{0F1FE798-9C60-8A48-9D89-182E73BEB101}" destId="{10054872-3410-3F42-8606-0AE296E3BBF8}" srcOrd="5" destOrd="0" presId="urn:microsoft.com/office/officeart/2005/8/layout/hierarchy3"/>
    <dgm:cxn modelId="{CDE4E95D-863F-8441-AC01-D32D961AF08A}" type="presParOf" srcId="{0F1FE798-9C60-8A48-9D89-182E73BEB101}" destId="{C26B1D3E-39A3-D742-A8AC-DEE98CCC22EA}" srcOrd="6" destOrd="0" presId="urn:microsoft.com/office/officeart/2005/8/layout/hierarchy3"/>
    <dgm:cxn modelId="{D81D4A3B-FA78-8D4F-A9B2-1FDB2ECDEFE7}" type="presParOf" srcId="{0F1FE798-9C60-8A48-9D89-182E73BEB101}" destId="{ED877858-B3FA-3146-BA3E-FDB0644A96EC}" srcOrd="7" destOrd="0" presId="urn:microsoft.com/office/officeart/2005/8/layout/hierarchy3"/>
    <dgm:cxn modelId="{D338B0F6-CDDC-804D-8EDE-C029A251C9EB}" type="presParOf" srcId="{0F1FE798-9C60-8A48-9D89-182E73BEB101}" destId="{E19450A1-223E-2A4F-B38F-1E09842E251E}" srcOrd="8" destOrd="0" presId="urn:microsoft.com/office/officeart/2005/8/layout/hierarchy3"/>
    <dgm:cxn modelId="{75D6CD76-59B1-894B-94EB-FA5013C04253}" type="presParOf" srcId="{0F1FE798-9C60-8A48-9D89-182E73BEB101}" destId="{FCB25443-F50B-7E43-82B1-1500E60826C6}" srcOrd="9" destOrd="0" presId="urn:microsoft.com/office/officeart/2005/8/layout/hierarchy3"/>
    <dgm:cxn modelId="{1EE050C0-EE4D-0542-9F4E-C4E993E8F38C}" type="presParOf" srcId="{F4E1D955-A84D-7744-9E6C-D0F706D66849}" destId="{4249D449-69D3-0440-A539-54090AF9668F}" srcOrd="2" destOrd="0" presId="urn:microsoft.com/office/officeart/2005/8/layout/hierarchy3"/>
    <dgm:cxn modelId="{C28CD41A-B881-024D-A3F2-C182384C06A2}" type="presParOf" srcId="{4249D449-69D3-0440-A539-54090AF9668F}" destId="{47577CB2-60E0-0D47-AF1B-A0FE72055AB4}" srcOrd="0" destOrd="0" presId="urn:microsoft.com/office/officeart/2005/8/layout/hierarchy3"/>
    <dgm:cxn modelId="{EDE13931-0D61-0A45-A188-0388640559FF}" type="presParOf" srcId="{47577CB2-60E0-0D47-AF1B-A0FE72055AB4}" destId="{F15321DB-136F-5240-BF36-8A676E13BA44}" srcOrd="0" destOrd="0" presId="urn:microsoft.com/office/officeart/2005/8/layout/hierarchy3"/>
    <dgm:cxn modelId="{94B8333E-0EFB-194C-A863-84CF15F60935}" type="presParOf" srcId="{47577CB2-60E0-0D47-AF1B-A0FE72055AB4}" destId="{309FE8D7-944E-2E4D-BE56-4B6A7C48F1CA}" srcOrd="1" destOrd="0" presId="urn:microsoft.com/office/officeart/2005/8/layout/hierarchy3"/>
    <dgm:cxn modelId="{FAA92F5D-6A41-AE4B-88FC-7836DFDD7E6F}" type="presParOf" srcId="{4249D449-69D3-0440-A539-54090AF9668F}" destId="{BC194D05-990A-6A41-8120-2208521BA8E1}" srcOrd="1" destOrd="0" presId="urn:microsoft.com/office/officeart/2005/8/layout/hierarchy3"/>
    <dgm:cxn modelId="{865D1ECD-2AC6-BA47-A1B1-FBFF48806CBD}" type="presParOf" srcId="{BC194D05-990A-6A41-8120-2208521BA8E1}" destId="{95D0A460-7C15-8443-9A1B-C2BFAA14FCC1}" srcOrd="0" destOrd="0" presId="urn:microsoft.com/office/officeart/2005/8/layout/hierarchy3"/>
    <dgm:cxn modelId="{04464DE8-A855-DC48-AE0B-635C5458BB66}" type="presParOf" srcId="{BC194D05-990A-6A41-8120-2208521BA8E1}" destId="{4D6043E8-C30A-3A45-8A84-4E89E014FBC3}" srcOrd="1" destOrd="0" presId="urn:microsoft.com/office/officeart/2005/8/layout/hierarchy3"/>
    <dgm:cxn modelId="{41A093BB-2AA7-1D41-A762-24CA3042F09A}" type="presParOf" srcId="{BC194D05-990A-6A41-8120-2208521BA8E1}" destId="{A6E9AFBD-721C-9342-9E96-FC2E68920778}" srcOrd="2" destOrd="0" presId="urn:microsoft.com/office/officeart/2005/8/layout/hierarchy3"/>
    <dgm:cxn modelId="{D41D2EE0-44A4-BB4A-909E-35F480F41A8C}" type="presParOf" srcId="{BC194D05-990A-6A41-8120-2208521BA8E1}" destId="{AD8F0F99-3F12-4242-A71A-29C85BACC0C6}" srcOrd="3" destOrd="0" presId="urn:microsoft.com/office/officeart/2005/8/layout/hierarchy3"/>
    <dgm:cxn modelId="{372CE796-FBAF-594A-8B93-66287529B54A}" type="presParOf" srcId="{BC194D05-990A-6A41-8120-2208521BA8E1}" destId="{B5E16E4E-FC21-1246-9B0E-CFC4900C4296}" srcOrd="4" destOrd="0" presId="urn:microsoft.com/office/officeart/2005/8/layout/hierarchy3"/>
    <dgm:cxn modelId="{37690F16-A152-D04A-9744-43236A44F5E9}" type="presParOf" srcId="{BC194D05-990A-6A41-8120-2208521BA8E1}" destId="{6510B4A0-41A9-F64E-828C-3792BB46BC11}" srcOrd="5" destOrd="0" presId="urn:microsoft.com/office/officeart/2005/8/layout/hierarchy3"/>
    <dgm:cxn modelId="{F14C088F-3277-4E4E-87F8-53C1BF4B8810}" type="presParOf" srcId="{BC194D05-990A-6A41-8120-2208521BA8E1}" destId="{C3E80209-A3E3-EA48-AD6D-A76AA73623FE}" srcOrd="6" destOrd="0" presId="urn:microsoft.com/office/officeart/2005/8/layout/hierarchy3"/>
    <dgm:cxn modelId="{37B7586C-121C-A749-8931-3B0301555203}" type="presParOf" srcId="{BC194D05-990A-6A41-8120-2208521BA8E1}" destId="{74FAC0C9-A34D-B241-B3FE-F5D216A51987}" srcOrd="7" destOrd="0" presId="urn:microsoft.com/office/officeart/2005/8/layout/hierarchy3"/>
    <dgm:cxn modelId="{C0D202E7-EACB-B64B-A548-1F61E71EA8B4}" type="presParOf" srcId="{BC194D05-990A-6A41-8120-2208521BA8E1}" destId="{79EC7996-8596-C547-BFE2-495D033C361A}" srcOrd="8" destOrd="0" presId="urn:microsoft.com/office/officeart/2005/8/layout/hierarchy3"/>
    <dgm:cxn modelId="{836BB54E-5FFE-774E-AF0E-6F50C9A7EDF8}" type="presParOf" srcId="{BC194D05-990A-6A41-8120-2208521BA8E1}" destId="{562FE00E-78B8-F348-A919-896AE8D6FA47}"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C9D39-C679-FE4F-B5FB-BD3BAE19E224}">
      <dsp:nvSpPr>
        <dsp:cNvPr id="0" name=""/>
        <dsp:cNvSpPr/>
      </dsp:nvSpPr>
      <dsp:spPr>
        <a:xfrm>
          <a:off x="0" y="26899"/>
          <a:ext cx="3176878" cy="2664000"/>
        </a:xfrm>
        <a:prstGeom prst="rightArrow">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09B0EF29-F5EE-464E-8378-BC93B7827D5D}">
      <dsp:nvSpPr>
        <dsp:cNvPr id="0" name=""/>
        <dsp:cNvSpPr/>
      </dsp:nvSpPr>
      <dsp:spPr>
        <a:xfrm>
          <a:off x="255244" y="692899"/>
          <a:ext cx="2603946" cy="13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Stem – Core common feature: therapeutic alliance, empathy</a:t>
          </a:r>
          <a:endParaRPr lang="en-US" sz="1000" kern="1200" dirty="0">
            <a:solidFill>
              <a:srgbClr val="000000"/>
            </a:solidFill>
          </a:endParaRPr>
        </a:p>
        <a:p>
          <a:pPr marL="0" lvl="0" indent="0" algn="ctr" defTabSz="1066800">
            <a:lnSpc>
              <a:spcPct val="90000"/>
            </a:lnSpc>
            <a:spcBef>
              <a:spcPct val="0"/>
            </a:spcBef>
            <a:spcAft>
              <a:spcPct val="35000"/>
            </a:spcAft>
            <a:buNone/>
          </a:pPr>
          <a:r>
            <a:rPr lang="en-US" sz="1000" kern="1200" dirty="0">
              <a:solidFill>
                <a:srgbClr val="000000"/>
              </a:solidFill>
            </a:rPr>
            <a:t> </a:t>
          </a:r>
        </a:p>
      </dsp:txBody>
      <dsp:txXfrm>
        <a:off x="255244" y="692899"/>
        <a:ext cx="2603946" cy="1332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C9D39-C679-FE4F-B5FB-BD3BAE19E224}">
      <dsp:nvSpPr>
        <dsp:cNvPr id="0" name=""/>
        <dsp:cNvSpPr/>
      </dsp:nvSpPr>
      <dsp:spPr>
        <a:xfrm>
          <a:off x="0" y="26899"/>
          <a:ext cx="3200400" cy="2664000"/>
        </a:xfrm>
        <a:prstGeom prst="leftArrow">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09B0EF29-F5EE-464E-8378-BC93B7827D5D}">
      <dsp:nvSpPr>
        <dsp:cNvPr id="0" name=""/>
        <dsp:cNvSpPr/>
      </dsp:nvSpPr>
      <dsp:spPr>
        <a:xfrm>
          <a:off x="320040" y="692899"/>
          <a:ext cx="2623225" cy="133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rPr>
            <a:t>Branches – Psychodynamic/</a:t>
          </a:r>
        </a:p>
        <a:p>
          <a:pPr marL="0" lvl="0" indent="0" algn="ctr" defTabSz="1066800">
            <a:lnSpc>
              <a:spcPct val="90000"/>
            </a:lnSpc>
            <a:spcBef>
              <a:spcPct val="0"/>
            </a:spcBef>
            <a:spcAft>
              <a:spcPct val="35000"/>
            </a:spcAft>
            <a:buNone/>
          </a:pPr>
          <a:r>
            <a:rPr lang="en-US" sz="2400" kern="1200" dirty="0">
              <a:solidFill>
                <a:srgbClr val="000000"/>
              </a:solidFill>
            </a:rPr>
            <a:t>CBT Techniques</a:t>
          </a:r>
        </a:p>
        <a:p>
          <a:pPr marL="0" lvl="0" indent="0" algn="ctr" defTabSz="1066800">
            <a:lnSpc>
              <a:spcPct val="90000"/>
            </a:lnSpc>
            <a:spcBef>
              <a:spcPct val="0"/>
            </a:spcBef>
            <a:spcAft>
              <a:spcPct val="35000"/>
            </a:spcAft>
            <a:buNone/>
          </a:pPr>
          <a:endParaRPr lang="en-US" sz="1000" kern="1200" dirty="0">
            <a:solidFill>
              <a:srgbClr val="000000"/>
            </a:solidFill>
          </a:endParaRPr>
        </a:p>
      </dsp:txBody>
      <dsp:txXfrm>
        <a:off x="320040" y="692899"/>
        <a:ext cx="2623225" cy="1332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E5EA9-0872-A642-94C4-E88E92068D28}">
      <dsp:nvSpPr>
        <dsp:cNvPr id="0" name=""/>
        <dsp:cNvSpPr/>
      </dsp:nvSpPr>
      <dsp:spPr>
        <a:xfrm>
          <a:off x="246788" y="1283970"/>
          <a:ext cx="2461282" cy="1230641"/>
        </a:xfrm>
        <a:prstGeom prst="roundRect">
          <a:avLst>
            <a:gd name="adj" fmla="val 10000"/>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Unconscious</a:t>
          </a:r>
        </a:p>
      </dsp:txBody>
      <dsp:txXfrm>
        <a:off x="282832" y="1320014"/>
        <a:ext cx="2389194" cy="1158553"/>
      </dsp:txXfrm>
    </dsp:sp>
    <dsp:sp modelId="{B0DBB10E-0BD5-BD4A-997A-B29C7F6E6B83}">
      <dsp:nvSpPr>
        <dsp:cNvPr id="0" name=""/>
        <dsp:cNvSpPr/>
      </dsp:nvSpPr>
      <dsp:spPr>
        <a:xfrm rot="11936">
          <a:off x="2791302" y="1689647"/>
          <a:ext cx="665871" cy="430724"/>
        </a:xfrm>
        <a:prstGeom prst="leftRightArrow">
          <a:avLst>
            <a:gd name="adj1" fmla="val 60000"/>
            <a:gd name="adj2" fmla="val 50000"/>
          </a:avLst>
        </a:prstGeom>
        <a:gradFill rotWithShape="0">
          <a:gsLst>
            <a:gs pos="31000">
              <a:schemeClr val="accent1">
                <a:tint val="60000"/>
                <a:hueOff val="0"/>
                <a:satOff val="0"/>
                <a:lumOff val="0"/>
                <a:alphaOff val="0"/>
                <a:tint val="100000"/>
                <a:shade val="100000"/>
                <a:satMod val="120000"/>
              </a:schemeClr>
            </a:gs>
            <a:gs pos="100000">
              <a:schemeClr val="accent1">
                <a:tint val="60000"/>
                <a:hueOff val="0"/>
                <a:satOff val="0"/>
                <a:lumOff val="0"/>
                <a:alphaOff val="0"/>
                <a:tint val="50000"/>
                <a:satMod val="15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2920519" y="1775792"/>
        <a:ext cx="407437" cy="258434"/>
      </dsp:txXfrm>
    </dsp:sp>
    <dsp:sp modelId="{3A29078C-7640-064F-BC67-91AA25EDD76F}">
      <dsp:nvSpPr>
        <dsp:cNvPr id="0" name=""/>
        <dsp:cNvSpPr/>
      </dsp:nvSpPr>
      <dsp:spPr>
        <a:xfrm>
          <a:off x="3540405" y="1295406"/>
          <a:ext cx="2461282" cy="1230641"/>
        </a:xfrm>
        <a:prstGeom prst="roundRect">
          <a:avLst>
            <a:gd name="adj" fmla="val 10000"/>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Conscious</a:t>
          </a:r>
        </a:p>
      </dsp:txBody>
      <dsp:txXfrm>
        <a:off x="3576449" y="1331450"/>
        <a:ext cx="2389194" cy="1158553"/>
      </dsp:txXfrm>
    </dsp:sp>
    <dsp:sp modelId="{AC37D296-F67A-804A-958D-1BA3BD5BA245}">
      <dsp:nvSpPr>
        <dsp:cNvPr id="0" name=""/>
        <dsp:cNvSpPr/>
      </dsp:nvSpPr>
      <dsp:spPr>
        <a:xfrm rot="10811936">
          <a:off x="2791302" y="1689647"/>
          <a:ext cx="665871" cy="430724"/>
        </a:xfrm>
        <a:prstGeom prst="leftRightArrow">
          <a:avLst>
            <a:gd name="adj1" fmla="val 60000"/>
            <a:gd name="adj2" fmla="val 50000"/>
          </a:avLst>
        </a:prstGeom>
        <a:gradFill rotWithShape="0">
          <a:gsLst>
            <a:gs pos="31000">
              <a:schemeClr val="accent1">
                <a:tint val="60000"/>
                <a:hueOff val="0"/>
                <a:satOff val="0"/>
                <a:lumOff val="0"/>
                <a:alphaOff val="0"/>
                <a:tint val="100000"/>
                <a:shade val="100000"/>
                <a:satMod val="120000"/>
              </a:schemeClr>
            </a:gs>
            <a:gs pos="100000">
              <a:schemeClr val="accent1">
                <a:tint val="60000"/>
                <a:hueOff val="0"/>
                <a:satOff val="0"/>
                <a:lumOff val="0"/>
                <a:alphaOff val="0"/>
                <a:tint val="50000"/>
                <a:satMod val="15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2920519" y="1775792"/>
        <a:ext cx="407437" cy="258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A13C0-004A-1849-81C3-4BB44DC80771}">
      <dsp:nvSpPr>
        <dsp:cNvPr id="0" name=""/>
        <dsp:cNvSpPr/>
      </dsp:nvSpPr>
      <dsp:spPr>
        <a:xfrm>
          <a:off x="2885126" y="1184"/>
          <a:ext cx="2230747" cy="1115373"/>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i="0"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rPr>
            <a:t>Temperament/inherited traits</a:t>
          </a:r>
          <a:endParaRPr lang="en-US" sz="11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endParaRPr>
        </a:p>
      </dsp:txBody>
      <dsp:txXfrm>
        <a:off x="2917794" y="33852"/>
        <a:ext cx="2165411" cy="1050037"/>
      </dsp:txXfrm>
    </dsp:sp>
    <dsp:sp modelId="{3FC775F5-7B69-254D-A451-6FDA7D23D081}">
      <dsp:nvSpPr>
        <dsp:cNvPr id="0" name=""/>
        <dsp:cNvSpPr/>
      </dsp:nvSpPr>
      <dsp:spPr>
        <a:xfrm rot="3600000">
          <a:off x="4340287" y="1958643"/>
          <a:ext cx="1162129" cy="390380"/>
        </a:xfrm>
        <a:prstGeom prst="lef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4457401" y="2036719"/>
        <a:ext cx="927901" cy="234228"/>
      </dsp:txXfrm>
    </dsp:sp>
    <dsp:sp modelId="{C6530190-9220-5A47-B689-3905ED5BDB36}">
      <dsp:nvSpPr>
        <dsp:cNvPr id="0" name=""/>
        <dsp:cNvSpPr/>
      </dsp:nvSpPr>
      <dsp:spPr>
        <a:xfrm>
          <a:off x="4726830" y="3191110"/>
          <a:ext cx="2230747" cy="1115373"/>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i="0"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rPr>
            <a:t>Interactions with parents – “goodness of fit”</a:t>
          </a:r>
          <a:endParaRPr lang="en-US" sz="11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endParaRPr>
        </a:p>
      </dsp:txBody>
      <dsp:txXfrm>
        <a:off x="4759498" y="3223778"/>
        <a:ext cx="2165411" cy="1050037"/>
      </dsp:txXfrm>
    </dsp:sp>
    <dsp:sp modelId="{588352EC-4308-F547-8555-5E17670F8B68}">
      <dsp:nvSpPr>
        <dsp:cNvPr id="0" name=""/>
        <dsp:cNvSpPr/>
      </dsp:nvSpPr>
      <dsp:spPr>
        <a:xfrm rot="10800000">
          <a:off x="3419435" y="3553606"/>
          <a:ext cx="1162129" cy="390380"/>
        </a:xfrm>
        <a:prstGeom prst="lef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rot="10800000">
        <a:off x="3536549" y="3631682"/>
        <a:ext cx="927901" cy="234228"/>
      </dsp:txXfrm>
    </dsp:sp>
    <dsp:sp modelId="{31C4AB55-1761-FD4D-9E5B-18E3D0650D61}">
      <dsp:nvSpPr>
        <dsp:cNvPr id="0" name=""/>
        <dsp:cNvSpPr/>
      </dsp:nvSpPr>
      <dsp:spPr>
        <a:xfrm>
          <a:off x="1043421" y="3191110"/>
          <a:ext cx="2230747" cy="1115373"/>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b="1" i="0"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rPr>
            <a:t>Parents’ psychological characteristics</a:t>
          </a:r>
          <a:endParaRPr lang="en-US" sz="1100" b="1" kern="120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ighlight>
              <a:srgbClr val="0A0A0A"/>
            </a:highlight>
          </a:endParaRPr>
        </a:p>
      </dsp:txBody>
      <dsp:txXfrm>
        <a:off x="1076089" y="3223778"/>
        <a:ext cx="2165411" cy="1050037"/>
      </dsp:txXfrm>
    </dsp:sp>
    <dsp:sp modelId="{0A2C6198-B57B-BA4C-80EB-23B5DC66FE41}">
      <dsp:nvSpPr>
        <dsp:cNvPr id="0" name=""/>
        <dsp:cNvSpPr/>
      </dsp:nvSpPr>
      <dsp:spPr>
        <a:xfrm rot="18000000">
          <a:off x="2498582" y="1958643"/>
          <a:ext cx="1162129" cy="390380"/>
        </a:xfrm>
        <a:prstGeom prst="leftRightArrow">
          <a:avLst>
            <a:gd name="adj1" fmla="val 60000"/>
            <a:gd name="adj2" fmla="val 50000"/>
          </a:avLst>
        </a:prstGeom>
        <a:gradFill rotWithShape="0">
          <a:gsLst>
            <a:gs pos="0">
              <a:schemeClr val="accent1">
                <a:tint val="60000"/>
                <a:hueOff val="0"/>
                <a:satOff val="0"/>
                <a:lumOff val="0"/>
                <a:alphaOff val="0"/>
                <a:shade val="100000"/>
                <a:satMod val="120000"/>
              </a:schemeClr>
            </a:gs>
            <a:gs pos="69000">
              <a:schemeClr val="accent1">
                <a:tint val="60000"/>
                <a:hueOff val="0"/>
                <a:satOff val="0"/>
                <a:lumOff val="0"/>
                <a:alphaOff val="0"/>
                <a:tint val="80000"/>
                <a:shade val="100000"/>
                <a:satMod val="150000"/>
              </a:schemeClr>
            </a:gs>
            <a:gs pos="100000">
              <a:schemeClr val="accent1">
                <a:tint val="60000"/>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615696" y="2036719"/>
        <a:ext cx="927901" cy="234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E0591-C028-A04F-A755-67E985534314}">
      <dsp:nvSpPr>
        <dsp:cNvPr id="0" name=""/>
        <dsp:cNvSpPr/>
      </dsp:nvSpPr>
      <dsp:spPr>
        <a:xfrm>
          <a:off x="2285983" y="152414"/>
          <a:ext cx="3413760" cy="3413760"/>
        </a:xfrm>
        <a:prstGeom prst="pie">
          <a:avLst>
            <a:gd name="adj1" fmla="val 16200000"/>
            <a:gd name="adj2" fmla="val 180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0000"/>
              </a:solidFill>
            </a:rPr>
            <a:t>ID</a:t>
          </a:r>
        </a:p>
      </dsp:txBody>
      <dsp:txXfrm>
        <a:off x="4142012" y="782334"/>
        <a:ext cx="1158240" cy="1137920"/>
      </dsp:txXfrm>
    </dsp:sp>
    <dsp:sp modelId="{E6CF953E-6183-E346-BD6E-E86633C12CFB}">
      <dsp:nvSpPr>
        <dsp:cNvPr id="0" name=""/>
        <dsp:cNvSpPr/>
      </dsp:nvSpPr>
      <dsp:spPr>
        <a:xfrm>
          <a:off x="2209796" y="228616"/>
          <a:ext cx="3413760" cy="3413760"/>
        </a:xfrm>
        <a:prstGeom prst="pie">
          <a:avLst>
            <a:gd name="adj1" fmla="val 1800000"/>
            <a:gd name="adj2" fmla="val 900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0000"/>
              </a:solidFill>
            </a:rPr>
            <a:t>Ego</a:t>
          </a:r>
        </a:p>
      </dsp:txBody>
      <dsp:txXfrm>
        <a:off x="3144516" y="2382536"/>
        <a:ext cx="1544320" cy="1056640"/>
      </dsp:txXfrm>
    </dsp:sp>
    <dsp:sp modelId="{40FE7510-F3EE-B648-87E5-628FE32F4E8B}">
      <dsp:nvSpPr>
        <dsp:cNvPr id="0" name=""/>
        <dsp:cNvSpPr/>
      </dsp:nvSpPr>
      <dsp:spPr>
        <a:xfrm>
          <a:off x="2133601" y="152386"/>
          <a:ext cx="3413760" cy="3413760"/>
        </a:xfrm>
        <a:prstGeom prst="pie">
          <a:avLst>
            <a:gd name="adj1" fmla="val 9000000"/>
            <a:gd name="adj2" fmla="val 1620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0000"/>
              </a:solidFill>
            </a:rPr>
            <a:t>Super-Ego</a:t>
          </a:r>
        </a:p>
      </dsp:txBody>
      <dsp:txXfrm>
        <a:off x="2499361" y="822946"/>
        <a:ext cx="1158240" cy="1137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8C3DD-3F43-1D42-A5DB-6F9C55620C60}">
      <dsp:nvSpPr>
        <dsp:cNvPr id="0" name=""/>
        <dsp:cNvSpPr/>
      </dsp:nvSpPr>
      <dsp:spPr>
        <a:xfrm>
          <a:off x="1995785" y="1179"/>
          <a:ext cx="2104429" cy="1052214"/>
        </a:xfrm>
        <a:prstGeom prst="roundRect">
          <a:avLst>
            <a:gd name="adj" fmla="val 10000"/>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Thoughts</a:t>
          </a:r>
        </a:p>
      </dsp:txBody>
      <dsp:txXfrm>
        <a:off x="2026603" y="31997"/>
        <a:ext cx="2042793" cy="990578"/>
      </dsp:txXfrm>
    </dsp:sp>
    <dsp:sp modelId="{A795D8A5-62FE-3144-92F9-E9E6AADE8FA3}">
      <dsp:nvSpPr>
        <dsp:cNvPr id="0" name=""/>
        <dsp:cNvSpPr/>
      </dsp:nvSpPr>
      <dsp:spPr>
        <a:xfrm rot="3600000">
          <a:off x="3368523" y="1847862"/>
          <a:ext cx="1096445" cy="368275"/>
        </a:xfrm>
        <a:prstGeom prst="leftRightArrow">
          <a:avLst>
            <a:gd name="adj1" fmla="val 60000"/>
            <a:gd name="adj2" fmla="val 50000"/>
          </a:avLst>
        </a:prstGeom>
        <a:gradFill rotWithShape="0">
          <a:gsLst>
            <a:gs pos="31000">
              <a:schemeClr val="accent1">
                <a:tint val="60000"/>
                <a:hueOff val="0"/>
                <a:satOff val="0"/>
                <a:lumOff val="0"/>
                <a:alphaOff val="0"/>
                <a:tint val="100000"/>
                <a:shade val="100000"/>
                <a:satMod val="120000"/>
              </a:schemeClr>
            </a:gs>
            <a:gs pos="100000">
              <a:schemeClr val="accent1">
                <a:tint val="60000"/>
                <a:hueOff val="0"/>
                <a:satOff val="0"/>
                <a:lumOff val="0"/>
                <a:alphaOff val="0"/>
                <a:tint val="50000"/>
                <a:satMod val="15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3479006" y="1921517"/>
        <a:ext cx="875480" cy="220965"/>
      </dsp:txXfrm>
    </dsp:sp>
    <dsp:sp modelId="{E9A77442-1EB0-B34F-9F97-47334D85F86C}">
      <dsp:nvSpPr>
        <dsp:cNvPr id="0" name=""/>
        <dsp:cNvSpPr/>
      </dsp:nvSpPr>
      <dsp:spPr>
        <a:xfrm>
          <a:off x="3733278" y="3010605"/>
          <a:ext cx="2104429" cy="1052214"/>
        </a:xfrm>
        <a:prstGeom prst="roundRect">
          <a:avLst>
            <a:gd name="adj" fmla="val 10000"/>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Behaviors</a:t>
          </a:r>
        </a:p>
      </dsp:txBody>
      <dsp:txXfrm>
        <a:off x="3764096" y="3041423"/>
        <a:ext cx="2042793" cy="990578"/>
      </dsp:txXfrm>
    </dsp:sp>
    <dsp:sp modelId="{FAC413C0-00BB-EA45-B484-9B024AE48248}">
      <dsp:nvSpPr>
        <dsp:cNvPr id="0" name=""/>
        <dsp:cNvSpPr/>
      </dsp:nvSpPr>
      <dsp:spPr>
        <a:xfrm rot="10800000">
          <a:off x="2499777" y="3352575"/>
          <a:ext cx="1096445" cy="368275"/>
        </a:xfrm>
        <a:prstGeom prst="leftRightArrow">
          <a:avLst>
            <a:gd name="adj1" fmla="val 60000"/>
            <a:gd name="adj2" fmla="val 50000"/>
          </a:avLst>
        </a:prstGeom>
        <a:gradFill rotWithShape="0">
          <a:gsLst>
            <a:gs pos="31000">
              <a:schemeClr val="accent1">
                <a:tint val="60000"/>
                <a:hueOff val="0"/>
                <a:satOff val="0"/>
                <a:lumOff val="0"/>
                <a:alphaOff val="0"/>
                <a:tint val="100000"/>
                <a:shade val="100000"/>
                <a:satMod val="120000"/>
              </a:schemeClr>
            </a:gs>
            <a:gs pos="100000">
              <a:schemeClr val="accent1">
                <a:tint val="60000"/>
                <a:hueOff val="0"/>
                <a:satOff val="0"/>
                <a:lumOff val="0"/>
                <a:alphaOff val="0"/>
                <a:tint val="50000"/>
                <a:satMod val="15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rot="10800000">
        <a:off x="2610259" y="3426230"/>
        <a:ext cx="875480" cy="220965"/>
      </dsp:txXfrm>
    </dsp:sp>
    <dsp:sp modelId="{0873EA56-AB73-3749-839B-38C9E259FDC2}">
      <dsp:nvSpPr>
        <dsp:cNvPr id="0" name=""/>
        <dsp:cNvSpPr/>
      </dsp:nvSpPr>
      <dsp:spPr>
        <a:xfrm>
          <a:off x="258291" y="3010605"/>
          <a:ext cx="2104429" cy="1052214"/>
        </a:xfrm>
        <a:prstGeom prst="roundRect">
          <a:avLst>
            <a:gd name="adj" fmla="val 10000"/>
          </a:avLst>
        </a:prstGeom>
        <a:gradFill rotWithShape="0">
          <a:gsLst>
            <a:gs pos="31000">
              <a:schemeClr val="accent1">
                <a:hueOff val="0"/>
                <a:satOff val="0"/>
                <a:lumOff val="0"/>
                <a:alphaOff val="0"/>
                <a:tint val="100000"/>
                <a:shade val="100000"/>
                <a:satMod val="120000"/>
              </a:schemeClr>
            </a:gs>
            <a:gs pos="100000">
              <a:schemeClr val="accent1">
                <a:hueOff val="0"/>
                <a:satOff val="0"/>
                <a:lumOff val="0"/>
                <a:alphaOff val="0"/>
                <a:tint val="50000"/>
                <a:satMod val="150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Feelings</a:t>
          </a:r>
        </a:p>
      </dsp:txBody>
      <dsp:txXfrm>
        <a:off x="289109" y="3041423"/>
        <a:ext cx="2042793" cy="990578"/>
      </dsp:txXfrm>
    </dsp:sp>
    <dsp:sp modelId="{1BC2056D-AE7A-4547-8D54-911DAF53DBA6}">
      <dsp:nvSpPr>
        <dsp:cNvPr id="0" name=""/>
        <dsp:cNvSpPr/>
      </dsp:nvSpPr>
      <dsp:spPr>
        <a:xfrm rot="18000000">
          <a:off x="1631030" y="1847862"/>
          <a:ext cx="1096445" cy="368275"/>
        </a:xfrm>
        <a:prstGeom prst="leftRightArrow">
          <a:avLst>
            <a:gd name="adj1" fmla="val 60000"/>
            <a:gd name="adj2" fmla="val 50000"/>
          </a:avLst>
        </a:prstGeom>
        <a:gradFill rotWithShape="0">
          <a:gsLst>
            <a:gs pos="31000">
              <a:schemeClr val="accent1">
                <a:tint val="60000"/>
                <a:hueOff val="0"/>
                <a:satOff val="0"/>
                <a:lumOff val="0"/>
                <a:alphaOff val="0"/>
                <a:tint val="100000"/>
                <a:shade val="100000"/>
                <a:satMod val="120000"/>
              </a:schemeClr>
            </a:gs>
            <a:gs pos="100000">
              <a:schemeClr val="accent1">
                <a:tint val="60000"/>
                <a:hueOff val="0"/>
                <a:satOff val="0"/>
                <a:lumOff val="0"/>
                <a:alphaOff val="0"/>
                <a:tint val="50000"/>
                <a:satMod val="150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1741513" y="1921517"/>
        <a:ext cx="875480" cy="220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A5436-B79F-B447-BBE4-2F57B3624036}">
      <dsp:nvSpPr>
        <dsp:cNvPr id="0" name=""/>
        <dsp:cNvSpPr/>
      </dsp:nvSpPr>
      <dsp:spPr>
        <a:xfrm>
          <a:off x="0" y="0"/>
          <a:ext cx="5181600" cy="12192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000000"/>
              </a:solidFill>
            </a:rPr>
            <a:t>Core Beliefs</a:t>
          </a:r>
        </a:p>
      </dsp:txBody>
      <dsp:txXfrm>
        <a:off x="35709" y="35709"/>
        <a:ext cx="3865988" cy="1147782"/>
      </dsp:txXfrm>
    </dsp:sp>
    <dsp:sp modelId="{E3FCD1C8-3A0C-3848-8D59-E263D94BCCF9}">
      <dsp:nvSpPr>
        <dsp:cNvPr id="0" name=""/>
        <dsp:cNvSpPr/>
      </dsp:nvSpPr>
      <dsp:spPr>
        <a:xfrm>
          <a:off x="457199" y="1422399"/>
          <a:ext cx="5181600" cy="12192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000000"/>
              </a:solidFill>
            </a:rPr>
            <a:t>Intermediate Beliefs (Rules, Assumptions)</a:t>
          </a:r>
        </a:p>
      </dsp:txBody>
      <dsp:txXfrm>
        <a:off x="492908" y="1458108"/>
        <a:ext cx="3860502" cy="1147782"/>
      </dsp:txXfrm>
    </dsp:sp>
    <dsp:sp modelId="{0F8007E5-FB19-DD47-83F9-9D83CF18149D}">
      <dsp:nvSpPr>
        <dsp:cNvPr id="0" name=""/>
        <dsp:cNvSpPr/>
      </dsp:nvSpPr>
      <dsp:spPr>
        <a:xfrm>
          <a:off x="914399" y="2844799"/>
          <a:ext cx="5181600" cy="1219200"/>
        </a:xfrm>
        <a:prstGeom prst="roundRect">
          <a:avLst>
            <a:gd name="adj" fmla="val 10000"/>
          </a:avLst>
        </a:prstGeom>
        <a:solidFill>
          <a:schemeClr val="accent1">
            <a:hueOff val="0"/>
            <a:satOff val="0"/>
            <a:lumOff val="0"/>
            <a:alphaOff val="0"/>
          </a:schemeClr>
        </a:solidFill>
        <a:ln>
          <a:noFill/>
        </a:ln>
        <a:effectLst>
          <a:outerShdw blurRad="63500" dist="25400" dir="5400000" sx="101000" sy="101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000000"/>
              </a:solidFill>
            </a:rPr>
            <a:t>Automatic Thoughts</a:t>
          </a:r>
        </a:p>
      </dsp:txBody>
      <dsp:txXfrm>
        <a:off x="950108" y="2880508"/>
        <a:ext cx="3860502" cy="1147782"/>
      </dsp:txXfrm>
    </dsp:sp>
    <dsp:sp modelId="{8BA04C5C-E259-5A40-A2F1-B07D76474A63}">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4567428" y="924560"/>
        <a:ext cx="435864" cy="596341"/>
      </dsp:txXfrm>
    </dsp:sp>
    <dsp:sp modelId="{9B9D9450-881F-3E49-A6ED-2B0976B9F8B7}">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5024628" y="2338832"/>
        <a:ext cx="435864" cy="5963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864D4-9D6E-0448-BDDE-9DF95FCB32CE}">
      <dsp:nvSpPr>
        <dsp:cNvPr id="0" name=""/>
        <dsp:cNvSpPr/>
      </dsp:nvSpPr>
      <dsp:spPr>
        <a:xfrm>
          <a:off x="1595065" y="3276"/>
          <a:ext cx="1701105" cy="850552"/>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CBT</a:t>
          </a:r>
        </a:p>
      </dsp:txBody>
      <dsp:txXfrm>
        <a:off x="1619977" y="28188"/>
        <a:ext cx="1651281" cy="800728"/>
      </dsp:txXfrm>
    </dsp:sp>
    <dsp:sp modelId="{B091F94A-D074-214C-8C99-2A15CBDC1598}">
      <dsp:nvSpPr>
        <dsp:cNvPr id="0" name=""/>
        <dsp:cNvSpPr/>
      </dsp:nvSpPr>
      <dsp:spPr>
        <a:xfrm>
          <a:off x="1765175" y="853829"/>
          <a:ext cx="170110" cy="637914"/>
        </a:xfrm>
        <a:custGeom>
          <a:avLst/>
          <a:gdLst/>
          <a:ahLst/>
          <a:cxnLst/>
          <a:rect l="0" t="0" r="0" b="0"/>
          <a:pathLst>
            <a:path>
              <a:moveTo>
                <a:pt x="0" y="0"/>
              </a:moveTo>
              <a:lnTo>
                <a:pt x="0" y="637914"/>
              </a:lnTo>
              <a:lnTo>
                <a:pt x="170110" y="63791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EF686-59CF-4349-ABCA-F0C8143290AA}">
      <dsp:nvSpPr>
        <dsp:cNvPr id="0" name=""/>
        <dsp:cNvSpPr/>
      </dsp:nvSpPr>
      <dsp:spPr>
        <a:xfrm>
          <a:off x="1935286" y="1066467"/>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Intrapersonal cognitive focus</a:t>
          </a:r>
        </a:p>
      </dsp:txBody>
      <dsp:txXfrm>
        <a:off x="1960198" y="1091379"/>
        <a:ext cx="1311060" cy="800728"/>
      </dsp:txXfrm>
    </dsp:sp>
    <dsp:sp modelId="{79485B70-2C4C-444A-9AD7-600DA8BCB188}">
      <dsp:nvSpPr>
        <dsp:cNvPr id="0" name=""/>
        <dsp:cNvSpPr/>
      </dsp:nvSpPr>
      <dsp:spPr>
        <a:xfrm>
          <a:off x="1765175" y="853829"/>
          <a:ext cx="170110" cy="1701105"/>
        </a:xfrm>
        <a:custGeom>
          <a:avLst/>
          <a:gdLst/>
          <a:ahLst/>
          <a:cxnLst/>
          <a:rect l="0" t="0" r="0" b="0"/>
          <a:pathLst>
            <a:path>
              <a:moveTo>
                <a:pt x="0" y="0"/>
              </a:moveTo>
              <a:lnTo>
                <a:pt x="0" y="1701105"/>
              </a:lnTo>
              <a:lnTo>
                <a:pt x="170110" y="170110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0BC60E-0BF5-D94C-82B1-8D845A9425E6}">
      <dsp:nvSpPr>
        <dsp:cNvPr id="0" name=""/>
        <dsp:cNvSpPr/>
      </dsp:nvSpPr>
      <dsp:spPr>
        <a:xfrm>
          <a:off x="1935286" y="2129658"/>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Homework as part of treatment</a:t>
          </a:r>
        </a:p>
      </dsp:txBody>
      <dsp:txXfrm>
        <a:off x="1960198" y="2154570"/>
        <a:ext cx="1311060" cy="800728"/>
      </dsp:txXfrm>
    </dsp:sp>
    <dsp:sp modelId="{2D1DBC92-36C7-7D4D-9FC8-A79A20BB5631}">
      <dsp:nvSpPr>
        <dsp:cNvPr id="0" name=""/>
        <dsp:cNvSpPr/>
      </dsp:nvSpPr>
      <dsp:spPr>
        <a:xfrm>
          <a:off x="1765175" y="853829"/>
          <a:ext cx="170110" cy="2764296"/>
        </a:xfrm>
        <a:custGeom>
          <a:avLst/>
          <a:gdLst/>
          <a:ahLst/>
          <a:cxnLst/>
          <a:rect l="0" t="0" r="0" b="0"/>
          <a:pathLst>
            <a:path>
              <a:moveTo>
                <a:pt x="0" y="0"/>
              </a:moveTo>
              <a:lnTo>
                <a:pt x="0" y="2764296"/>
              </a:lnTo>
              <a:lnTo>
                <a:pt x="170110" y="276429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E6E4E6-9BD8-EF4A-89F1-EF76D137974C}">
      <dsp:nvSpPr>
        <dsp:cNvPr id="0" name=""/>
        <dsp:cNvSpPr/>
      </dsp:nvSpPr>
      <dsp:spPr>
        <a:xfrm>
          <a:off x="1935286" y="3192849"/>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Therapists direct session activity</a:t>
          </a:r>
        </a:p>
      </dsp:txBody>
      <dsp:txXfrm>
        <a:off x="1960198" y="3217761"/>
        <a:ext cx="1311060" cy="800728"/>
      </dsp:txXfrm>
    </dsp:sp>
    <dsp:sp modelId="{21ED4008-7F5B-8345-BF32-22F4BB930CEB}">
      <dsp:nvSpPr>
        <dsp:cNvPr id="0" name=""/>
        <dsp:cNvSpPr/>
      </dsp:nvSpPr>
      <dsp:spPr>
        <a:xfrm>
          <a:off x="1765175" y="853829"/>
          <a:ext cx="170110" cy="3827487"/>
        </a:xfrm>
        <a:custGeom>
          <a:avLst/>
          <a:gdLst/>
          <a:ahLst/>
          <a:cxnLst/>
          <a:rect l="0" t="0" r="0" b="0"/>
          <a:pathLst>
            <a:path>
              <a:moveTo>
                <a:pt x="0" y="0"/>
              </a:moveTo>
              <a:lnTo>
                <a:pt x="0" y="3827487"/>
              </a:lnTo>
              <a:lnTo>
                <a:pt x="170110" y="382748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6AFFA7-5F5C-A744-ABDF-4A11554A6539}">
      <dsp:nvSpPr>
        <dsp:cNvPr id="0" name=""/>
        <dsp:cNvSpPr/>
      </dsp:nvSpPr>
      <dsp:spPr>
        <a:xfrm>
          <a:off x="1935286" y="4256040"/>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Teach skills to cope with sx</a:t>
          </a:r>
        </a:p>
      </dsp:txBody>
      <dsp:txXfrm>
        <a:off x="1960198" y="4280952"/>
        <a:ext cx="1311060" cy="800728"/>
      </dsp:txXfrm>
    </dsp:sp>
    <dsp:sp modelId="{8E247A43-0581-C543-8230-614DB95D4DCE}">
      <dsp:nvSpPr>
        <dsp:cNvPr id="0" name=""/>
        <dsp:cNvSpPr/>
      </dsp:nvSpPr>
      <dsp:spPr>
        <a:xfrm>
          <a:off x="1765175" y="853829"/>
          <a:ext cx="170110" cy="4890678"/>
        </a:xfrm>
        <a:custGeom>
          <a:avLst/>
          <a:gdLst/>
          <a:ahLst/>
          <a:cxnLst/>
          <a:rect l="0" t="0" r="0" b="0"/>
          <a:pathLst>
            <a:path>
              <a:moveTo>
                <a:pt x="0" y="0"/>
              </a:moveTo>
              <a:lnTo>
                <a:pt x="0" y="4890678"/>
              </a:lnTo>
              <a:lnTo>
                <a:pt x="170110" y="489067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D8ADA4-E7BD-1E43-A588-BFA5C010266E}">
      <dsp:nvSpPr>
        <dsp:cNvPr id="0" name=""/>
        <dsp:cNvSpPr/>
      </dsp:nvSpPr>
      <dsp:spPr>
        <a:xfrm>
          <a:off x="1935286" y="5319230"/>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Focus on patients' future experiences</a:t>
          </a:r>
        </a:p>
      </dsp:txBody>
      <dsp:txXfrm>
        <a:off x="1960198" y="5344142"/>
        <a:ext cx="1311060" cy="800728"/>
      </dsp:txXfrm>
    </dsp:sp>
    <dsp:sp modelId="{4B21C2B6-AC9C-2342-8CCE-C9459F333703}">
      <dsp:nvSpPr>
        <dsp:cNvPr id="0" name=""/>
        <dsp:cNvSpPr/>
      </dsp:nvSpPr>
      <dsp:spPr>
        <a:xfrm>
          <a:off x="3721447" y="3276"/>
          <a:ext cx="1701105" cy="850552"/>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Psychodynamic</a:t>
          </a:r>
        </a:p>
      </dsp:txBody>
      <dsp:txXfrm>
        <a:off x="3746359" y="28188"/>
        <a:ext cx="1651281" cy="800728"/>
      </dsp:txXfrm>
    </dsp:sp>
    <dsp:sp modelId="{03F0704E-E450-684A-B7F6-905E3C302194}">
      <dsp:nvSpPr>
        <dsp:cNvPr id="0" name=""/>
        <dsp:cNvSpPr/>
      </dsp:nvSpPr>
      <dsp:spPr>
        <a:xfrm>
          <a:off x="3891557" y="853829"/>
          <a:ext cx="170110" cy="637914"/>
        </a:xfrm>
        <a:custGeom>
          <a:avLst/>
          <a:gdLst/>
          <a:ahLst/>
          <a:cxnLst/>
          <a:rect l="0" t="0" r="0" b="0"/>
          <a:pathLst>
            <a:path>
              <a:moveTo>
                <a:pt x="0" y="0"/>
              </a:moveTo>
              <a:lnTo>
                <a:pt x="0" y="637914"/>
              </a:lnTo>
              <a:lnTo>
                <a:pt x="170110" y="63791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BD852C3-4504-ED41-A862-9E8A0D23846E}">
      <dsp:nvSpPr>
        <dsp:cNvPr id="0" name=""/>
        <dsp:cNvSpPr/>
      </dsp:nvSpPr>
      <dsp:spPr>
        <a:xfrm>
          <a:off x="4061668" y="1066467"/>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The patient's interpersonal experiences are a central focus </a:t>
          </a:r>
        </a:p>
      </dsp:txBody>
      <dsp:txXfrm>
        <a:off x="4086580" y="1091379"/>
        <a:ext cx="1311060" cy="800728"/>
      </dsp:txXfrm>
    </dsp:sp>
    <dsp:sp modelId="{94FB57AF-EFE2-8C4D-B901-1A25A07F4E71}">
      <dsp:nvSpPr>
        <dsp:cNvPr id="0" name=""/>
        <dsp:cNvSpPr/>
      </dsp:nvSpPr>
      <dsp:spPr>
        <a:xfrm>
          <a:off x="3891557" y="853829"/>
          <a:ext cx="170110" cy="1701105"/>
        </a:xfrm>
        <a:custGeom>
          <a:avLst/>
          <a:gdLst/>
          <a:ahLst/>
          <a:cxnLst/>
          <a:rect l="0" t="0" r="0" b="0"/>
          <a:pathLst>
            <a:path>
              <a:moveTo>
                <a:pt x="0" y="0"/>
              </a:moveTo>
              <a:lnTo>
                <a:pt x="0" y="1701105"/>
              </a:lnTo>
              <a:lnTo>
                <a:pt x="170110" y="170110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737BDB-AAC8-4746-90BB-8132F38A9C1E}">
      <dsp:nvSpPr>
        <dsp:cNvPr id="0" name=""/>
        <dsp:cNvSpPr/>
      </dsp:nvSpPr>
      <dsp:spPr>
        <a:xfrm>
          <a:off x="4061668" y="2129658"/>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Focus on affect and expression of emotion</a:t>
          </a:r>
        </a:p>
      </dsp:txBody>
      <dsp:txXfrm>
        <a:off x="4086580" y="2154570"/>
        <a:ext cx="1311060" cy="800728"/>
      </dsp:txXfrm>
    </dsp:sp>
    <dsp:sp modelId="{91FB1DAA-8679-B545-8A81-4E483A8D7BD2}">
      <dsp:nvSpPr>
        <dsp:cNvPr id="0" name=""/>
        <dsp:cNvSpPr/>
      </dsp:nvSpPr>
      <dsp:spPr>
        <a:xfrm>
          <a:off x="3891557" y="853829"/>
          <a:ext cx="170110" cy="2764296"/>
        </a:xfrm>
        <a:custGeom>
          <a:avLst/>
          <a:gdLst/>
          <a:ahLst/>
          <a:cxnLst/>
          <a:rect l="0" t="0" r="0" b="0"/>
          <a:pathLst>
            <a:path>
              <a:moveTo>
                <a:pt x="0" y="0"/>
              </a:moveTo>
              <a:lnTo>
                <a:pt x="0" y="2764296"/>
              </a:lnTo>
              <a:lnTo>
                <a:pt x="170110" y="276429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054872-3410-3F42-8606-0AE296E3BBF8}">
      <dsp:nvSpPr>
        <dsp:cNvPr id="0" name=""/>
        <dsp:cNvSpPr/>
      </dsp:nvSpPr>
      <dsp:spPr>
        <a:xfrm>
          <a:off x="4061668" y="3192849"/>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Goal to uncover unconscious material</a:t>
          </a:r>
        </a:p>
      </dsp:txBody>
      <dsp:txXfrm>
        <a:off x="4086580" y="3217761"/>
        <a:ext cx="1311060" cy="800728"/>
      </dsp:txXfrm>
    </dsp:sp>
    <dsp:sp modelId="{C26B1D3E-39A3-D742-A8AC-DEE98CCC22EA}">
      <dsp:nvSpPr>
        <dsp:cNvPr id="0" name=""/>
        <dsp:cNvSpPr/>
      </dsp:nvSpPr>
      <dsp:spPr>
        <a:xfrm>
          <a:off x="3891557" y="853829"/>
          <a:ext cx="170110" cy="3827487"/>
        </a:xfrm>
        <a:custGeom>
          <a:avLst/>
          <a:gdLst/>
          <a:ahLst/>
          <a:cxnLst/>
          <a:rect l="0" t="0" r="0" b="0"/>
          <a:pathLst>
            <a:path>
              <a:moveTo>
                <a:pt x="0" y="0"/>
              </a:moveTo>
              <a:lnTo>
                <a:pt x="0" y="3827487"/>
              </a:lnTo>
              <a:lnTo>
                <a:pt x="170110" y="382748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877858-B3FA-3146-BA3E-FDB0644A96EC}">
      <dsp:nvSpPr>
        <dsp:cNvPr id="0" name=""/>
        <dsp:cNvSpPr/>
      </dsp:nvSpPr>
      <dsp:spPr>
        <a:xfrm>
          <a:off x="4061668" y="4256040"/>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Transference Key Feature</a:t>
          </a:r>
        </a:p>
      </dsp:txBody>
      <dsp:txXfrm>
        <a:off x="4086580" y="4280952"/>
        <a:ext cx="1311060" cy="800728"/>
      </dsp:txXfrm>
    </dsp:sp>
    <dsp:sp modelId="{E19450A1-223E-2A4F-B38F-1E09842E251E}">
      <dsp:nvSpPr>
        <dsp:cNvPr id="0" name=""/>
        <dsp:cNvSpPr/>
      </dsp:nvSpPr>
      <dsp:spPr>
        <a:xfrm>
          <a:off x="3891557" y="853829"/>
          <a:ext cx="170110" cy="4890678"/>
        </a:xfrm>
        <a:custGeom>
          <a:avLst/>
          <a:gdLst/>
          <a:ahLst/>
          <a:cxnLst/>
          <a:rect l="0" t="0" r="0" b="0"/>
          <a:pathLst>
            <a:path>
              <a:moveTo>
                <a:pt x="0" y="0"/>
              </a:moveTo>
              <a:lnTo>
                <a:pt x="0" y="4890678"/>
              </a:lnTo>
              <a:lnTo>
                <a:pt x="170110" y="489067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B25443-F50B-7E43-82B1-1500E60826C6}">
      <dsp:nvSpPr>
        <dsp:cNvPr id="0" name=""/>
        <dsp:cNvSpPr/>
      </dsp:nvSpPr>
      <dsp:spPr>
        <a:xfrm>
          <a:off x="4061668" y="5319230"/>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t>Emphasis on past experiences </a:t>
          </a:r>
        </a:p>
      </dsp:txBody>
      <dsp:txXfrm>
        <a:off x="4086580" y="5344142"/>
        <a:ext cx="1311060" cy="800728"/>
      </dsp:txXfrm>
    </dsp:sp>
    <dsp:sp modelId="{F15321DB-136F-5240-BF36-8A676E13BA44}">
      <dsp:nvSpPr>
        <dsp:cNvPr id="0" name=""/>
        <dsp:cNvSpPr/>
      </dsp:nvSpPr>
      <dsp:spPr>
        <a:xfrm>
          <a:off x="5847829" y="3276"/>
          <a:ext cx="1701105" cy="850552"/>
        </a:xfrm>
        <a:prstGeom prst="roundRect">
          <a:avLst>
            <a:gd name="adj" fmla="val 10000"/>
          </a:avLst>
        </a:prstGeom>
        <a:gradFill rotWithShape="0">
          <a:gsLst>
            <a:gs pos="0">
              <a:schemeClr val="accent1">
                <a:hueOff val="0"/>
                <a:satOff val="0"/>
                <a:lumOff val="0"/>
                <a:alphaOff val="0"/>
                <a:shade val="100000"/>
                <a:satMod val="120000"/>
              </a:schemeClr>
            </a:gs>
            <a:gs pos="69000">
              <a:schemeClr val="accent1">
                <a:hueOff val="0"/>
                <a:satOff val="0"/>
                <a:lumOff val="0"/>
                <a:alphaOff val="0"/>
                <a:tint val="80000"/>
                <a:shade val="100000"/>
                <a:satMod val="150000"/>
              </a:schemeClr>
            </a:gs>
            <a:gs pos="100000">
              <a:schemeClr val="accent1">
                <a:hueOff val="0"/>
                <a:satOff val="0"/>
                <a:lumOff val="0"/>
                <a:alphaOff val="0"/>
                <a:tint val="50000"/>
                <a:shade val="100000"/>
                <a:satMod val="150000"/>
              </a:schemeClr>
            </a:gs>
          </a:gsLst>
          <a:path path="circle">
            <a:fillToRect l="100000" t="100000" r="100000" b="100000"/>
          </a:path>
        </a:gradFill>
        <a:ln>
          <a:noFill/>
        </a:ln>
        <a:effectLst>
          <a:outerShdw blurRad="63500" dist="25400" dir="5400000" sx="101000" sy="101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0000"/>
              </a:solidFill>
            </a:rPr>
            <a:t>Supportive</a:t>
          </a:r>
        </a:p>
      </dsp:txBody>
      <dsp:txXfrm>
        <a:off x="5872741" y="28188"/>
        <a:ext cx="1651281" cy="800728"/>
      </dsp:txXfrm>
    </dsp:sp>
    <dsp:sp modelId="{95D0A460-7C15-8443-9A1B-C2BFAA14FCC1}">
      <dsp:nvSpPr>
        <dsp:cNvPr id="0" name=""/>
        <dsp:cNvSpPr/>
      </dsp:nvSpPr>
      <dsp:spPr>
        <a:xfrm>
          <a:off x="6017939" y="853829"/>
          <a:ext cx="170110" cy="637914"/>
        </a:xfrm>
        <a:custGeom>
          <a:avLst/>
          <a:gdLst/>
          <a:ahLst/>
          <a:cxnLst/>
          <a:rect l="0" t="0" r="0" b="0"/>
          <a:pathLst>
            <a:path>
              <a:moveTo>
                <a:pt x="0" y="0"/>
              </a:moveTo>
              <a:lnTo>
                <a:pt x="0" y="637914"/>
              </a:lnTo>
              <a:lnTo>
                <a:pt x="170110" y="637914"/>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D6043E8-C30A-3A45-8A84-4E89E014FBC3}">
      <dsp:nvSpPr>
        <dsp:cNvPr id="0" name=""/>
        <dsp:cNvSpPr/>
      </dsp:nvSpPr>
      <dsp:spPr>
        <a:xfrm>
          <a:off x="6188050" y="1066467"/>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Focus on here and now </a:t>
          </a:r>
        </a:p>
      </dsp:txBody>
      <dsp:txXfrm>
        <a:off x="6212962" y="1091379"/>
        <a:ext cx="1311060" cy="800728"/>
      </dsp:txXfrm>
    </dsp:sp>
    <dsp:sp modelId="{A6E9AFBD-721C-9342-9E96-FC2E68920778}">
      <dsp:nvSpPr>
        <dsp:cNvPr id="0" name=""/>
        <dsp:cNvSpPr/>
      </dsp:nvSpPr>
      <dsp:spPr>
        <a:xfrm>
          <a:off x="6017939" y="853829"/>
          <a:ext cx="170110" cy="1701105"/>
        </a:xfrm>
        <a:custGeom>
          <a:avLst/>
          <a:gdLst/>
          <a:ahLst/>
          <a:cxnLst/>
          <a:rect l="0" t="0" r="0" b="0"/>
          <a:pathLst>
            <a:path>
              <a:moveTo>
                <a:pt x="0" y="0"/>
              </a:moveTo>
              <a:lnTo>
                <a:pt x="0" y="1701105"/>
              </a:lnTo>
              <a:lnTo>
                <a:pt x="170110" y="1701105"/>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8F0F99-3F12-4242-A71A-29C85BACC0C6}">
      <dsp:nvSpPr>
        <dsp:cNvPr id="0" name=""/>
        <dsp:cNvSpPr/>
      </dsp:nvSpPr>
      <dsp:spPr>
        <a:xfrm>
          <a:off x="6188050" y="2129658"/>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All diagnoses treated</a:t>
          </a:r>
        </a:p>
      </dsp:txBody>
      <dsp:txXfrm>
        <a:off x="6212962" y="2154570"/>
        <a:ext cx="1311060" cy="800728"/>
      </dsp:txXfrm>
    </dsp:sp>
    <dsp:sp modelId="{B5E16E4E-FC21-1246-9B0E-CFC4900C4296}">
      <dsp:nvSpPr>
        <dsp:cNvPr id="0" name=""/>
        <dsp:cNvSpPr/>
      </dsp:nvSpPr>
      <dsp:spPr>
        <a:xfrm>
          <a:off x="6017939" y="853829"/>
          <a:ext cx="170110" cy="2764296"/>
        </a:xfrm>
        <a:custGeom>
          <a:avLst/>
          <a:gdLst/>
          <a:ahLst/>
          <a:cxnLst/>
          <a:rect l="0" t="0" r="0" b="0"/>
          <a:pathLst>
            <a:path>
              <a:moveTo>
                <a:pt x="0" y="0"/>
              </a:moveTo>
              <a:lnTo>
                <a:pt x="0" y="2764296"/>
              </a:lnTo>
              <a:lnTo>
                <a:pt x="170110" y="2764296"/>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510B4A0-41A9-F64E-828C-3792BB46BC11}">
      <dsp:nvSpPr>
        <dsp:cNvPr id="0" name=""/>
        <dsp:cNvSpPr/>
      </dsp:nvSpPr>
      <dsp:spPr>
        <a:xfrm>
          <a:off x="6188050" y="3192849"/>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Focus to strengthen ego functions</a:t>
          </a:r>
        </a:p>
      </dsp:txBody>
      <dsp:txXfrm>
        <a:off x="6212962" y="3217761"/>
        <a:ext cx="1311060" cy="800728"/>
      </dsp:txXfrm>
    </dsp:sp>
    <dsp:sp modelId="{C3E80209-A3E3-EA48-AD6D-A76AA73623FE}">
      <dsp:nvSpPr>
        <dsp:cNvPr id="0" name=""/>
        <dsp:cNvSpPr/>
      </dsp:nvSpPr>
      <dsp:spPr>
        <a:xfrm>
          <a:off x="6017939" y="853829"/>
          <a:ext cx="170110" cy="3827487"/>
        </a:xfrm>
        <a:custGeom>
          <a:avLst/>
          <a:gdLst/>
          <a:ahLst/>
          <a:cxnLst/>
          <a:rect l="0" t="0" r="0" b="0"/>
          <a:pathLst>
            <a:path>
              <a:moveTo>
                <a:pt x="0" y="0"/>
              </a:moveTo>
              <a:lnTo>
                <a:pt x="0" y="3827487"/>
              </a:lnTo>
              <a:lnTo>
                <a:pt x="170110" y="382748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FAC0C9-A34D-B241-B3FE-F5D216A51987}">
      <dsp:nvSpPr>
        <dsp:cNvPr id="0" name=""/>
        <dsp:cNvSpPr/>
      </dsp:nvSpPr>
      <dsp:spPr>
        <a:xfrm>
          <a:off x="6188050" y="4256040"/>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Problem solving/psychoeducation</a:t>
          </a:r>
        </a:p>
      </dsp:txBody>
      <dsp:txXfrm>
        <a:off x="6212962" y="4280952"/>
        <a:ext cx="1311060" cy="800728"/>
      </dsp:txXfrm>
    </dsp:sp>
    <dsp:sp modelId="{79EC7996-8596-C547-BFE2-495D033C361A}">
      <dsp:nvSpPr>
        <dsp:cNvPr id="0" name=""/>
        <dsp:cNvSpPr/>
      </dsp:nvSpPr>
      <dsp:spPr>
        <a:xfrm>
          <a:off x="6017939" y="853829"/>
          <a:ext cx="170110" cy="4890678"/>
        </a:xfrm>
        <a:custGeom>
          <a:avLst/>
          <a:gdLst/>
          <a:ahLst/>
          <a:cxnLst/>
          <a:rect l="0" t="0" r="0" b="0"/>
          <a:pathLst>
            <a:path>
              <a:moveTo>
                <a:pt x="0" y="0"/>
              </a:moveTo>
              <a:lnTo>
                <a:pt x="0" y="4890678"/>
              </a:lnTo>
              <a:lnTo>
                <a:pt x="170110" y="489067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FE00E-78B8-F348-A919-896AE8D6FA47}">
      <dsp:nvSpPr>
        <dsp:cNvPr id="0" name=""/>
        <dsp:cNvSpPr/>
      </dsp:nvSpPr>
      <dsp:spPr>
        <a:xfrm>
          <a:off x="6188050" y="5319230"/>
          <a:ext cx="1360884" cy="85055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rgbClr val="000000"/>
              </a:solidFill>
            </a:rPr>
            <a:t>Therapist/collaborative</a:t>
          </a:r>
        </a:p>
      </dsp:txBody>
      <dsp:txXfrm>
        <a:off x="6212962" y="5344142"/>
        <a:ext cx="1311060" cy="80072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2D9C26-8EB6-A549-BF42-31A98E4A5444}" type="datetimeFigureOut">
              <a:rPr lang="en-US" smtClean="0"/>
              <a:t>2/11/20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38E442-3B32-994A-B20E-B590C276E7FA}" type="slidenum">
              <a:rPr lang="en-US" smtClean="0"/>
              <a:t>‹#›</a:t>
            </a:fld>
            <a:endParaRPr lang="en-US" dirty="0"/>
          </a:p>
        </p:txBody>
      </p:sp>
    </p:spTree>
    <p:extLst>
      <p:ext uri="{BB962C8B-B14F-4D97-AF65-F5344CB8AC3E}">
        <p14:creationId xmlns:p14="http://schemas.microsoft.com/office/powerpoint/2010/main" val="32718210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15FDA-6EE0-4E4A-9AD1-8E5B874E7E85}" type="slidenum">
              <a:rPr lang="en-US" smtClean="0"/>
              <a:t>4</a:t>
            </a:fld>
            <a:endParaRPr lang="en-US" dirty="0"/>
          </a:p>
        </p:txBody>
      </p:sp>
    </p:spTree>
    <p:extLst>
      <p:ext uri="{BB962C8B-B14F-4D97-AF65-F5344CB8AC3E}">
        <p14:creationId xmlns:p14="http://schemas.microsoft.com/office/powerpoint/2010/main" val="419688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15FDA-6EE0-4E4A-9AD1-8E5B874E7E85}" type="slidenum">
              <a:rPr lang="en-US" smtClean="0"/>
              <a:t>9</a:t>
            </a:fld>
            <a:endParaRPr lang="en-US" dirty="0"/>
          </a:p>
        </p:txBody>
      </p:sp>
    </p:spTree>
    <p:extLst>
      <p:ext uri="{BB962C8B-B14F-4D97-AF65-F5344CB8AC3E}">
        <p14:creationId xmlns:p14="http://schemas.microsoft.com/office/powerpoint/2010/main" val="384246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15FDA-6EE0-4E4A-9AD1-8E5B874E7E85}" type="slidenum">
              <a:rPr lang="en-US" smtClean="0"/>
              <a:t>17</a:t>
            </a:fld>
            <a:endParaRPr lang="en-US" dirty="0"/>
          </a:p>
        </p:txBody>
      </p:sp>
    </p:spTree>
    <p:extLst>
      <p:ext uri="{BB962C8B-B14F-4D97-AF65-F5344CB8AC3E}">
        <p14:creationId xmlns:p14="http://schemas.microsoft.com/office/powerpoint/2010/main" val="417918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15FDA-6EE0-4E4A-9AD1-8E5B874E7E85}" type="slidenum">
              <a:rPr lang="en-US" smtClean="0"/>
              <a:t>20</a:t>
            </a:fld>
            <a:endParaRPr lang="en-US" dirty="0"/>
          </a:p>
        </p:txBody>
      </p:sp>
    </p:spTree>
    <p:extLst>
      <p:ext uri="{BB962C8B-B14F-4D97-AF65-F5344CB8AC3E}">
        <p14:creationId xmlns:p14="http://schemas.microsoft.com/office/powerpoint/2010/main" val="321951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15FDA-6EE0-4E4A-9AD1-8E5B874E7E85}" type="slidenum">
              <a:rPr lang="en-US" smtClean="0"/>
              <a:t>23</a:t>
            </a:fld>
            <a:endParaRPr lang="en-US" dirty="0"/>
          </a:p>
        </p:txBody>
      </p:sp>
    </p:spTree>
    <p:extLst>
      <p:ext uri="{BB962C8B-B14F-4D97-AF65-F5344CB8AC3E}">
        <p14:creationId xmlns:p14="http://schemas.microsoft.com/office/powerpoint/2010/main" val="9310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2/11/20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2/11/20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2/11/20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2/11/20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2/11/20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2/11/20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2/11/20</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p:spPr>
        <p:txBody>
          <a:bodyPr/>
          <a:lstStyle/>
          <a:p>
            <a:r>
              <a:rPr lang="en-US" dirty="0">
                <a:solidFill>
                  <a:srgbClr val="000000"/>
                </a:solidFill>
              </a:rPr>
              <a:t>Psychotherapy 101</a:t>
            </a:r>
          </a:p>
        </p:txBody>
      </p:sp>
      <p:sp>
        <p:nvSpPr>
          <p:cNvPr id="3" name="Subtitle 2"/>
          <p:cNvSpPr>
            <a:spLocks noGrp="1"/>
          </p:cNvSpPr>
          <p:nvPr>
            <p:ph type="subTitle" idx="1"/>
          </p:nvPr>
        </p:nvSpPr>
        <p:spPr>
          <a:xfrm>
            <a:off x="1371600" y="4495800"/>
            <a:ext cx="6400800" cy="2209800"/>
          </a:xfrm>
        </p:spPr>
        <p:txBody>
          <a:bodyPr>
            <a:normAutofit/>
          </a:bodyPr>
          <a:lstStyle/>
          <a:p>
            <a:r>
              <a:rPr lang="en-US" dirty="0">
                <a:solidFill>
                  <a:srgbClr val="000000"/>
                </a:solidFill>
              </a:rPr>
              <a:t>Zhanna Elberg M.D.</a:t>
            </a:r>
          </a:p>
          <a:p>
            <a:r>
              <a:rPr lang="en-US" dirty="0">
                <a:solidFill>
                  <a:srgbClr val="000000"/>
                </a:solidFill>
              </a:rPr>
              <a:t>Assistant Professor of Clinical Psychiatry</a:t>
            </a:r>
          </a:p>
          <a:p>
            <a:r>
              <a:rPr lang="en-US" dirty="0">
                <a:solidFill>
                  <a:srgbClr val="000000"/>
                </a:solidFill>
              </a:rPr>
              <a:t>Director of Psychotherapy Training</a:t>
            </a:r>
          </a:p>
          <a:p>
            <a:r>
              <a:rPr lang="en-US" dirty="0">
                <a:solidFill>
                  <a:srgbClr val="000000"/>
                </a:solidFill>
              </a:rPr>
              <a:t>University at Buffalo</a:t>
            </a:r>
          </a:p>
          <a:p>
            <a:r>
              <a:rPr lang="en-US" dirty="0">
                <a:solidFill>
                  <a:srgbClr val="000000"/>
                </a:solidFill>
              </a:rPr>
              <a:t>Department of Psychiatry</a:t>
            </a:r>
          </a:p>
        </p:txBody>
      </p:sp>
    </p:spTree>
    <p:extLst>
      <p:ext uri="{BB962C8B-B14F-4D97-AF65-F5344CB8AC3E}">
        <p14:creationId xmlns:p14="http://schemas.microsoft.com/office/powerpoint/2010/main" val="121865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09600"/>
            <a:ext cx="8042276" cy="1336956"/>
          </a:xfrm>
        </p:spPr>
        <p:txBody>
          <a:bodyPr>
            <a:noAutofit/>
          </a:bodyPr>
          <a:lstStyle/>
          <a:p>
            <a:r>
              <a:rPr lang="en-US" sz="3600" dirty="0">
                <a:solidFill>
                  <a:srgbClr val="000000"/>
                </a:solidFill>
              </a:rPr>
              <a:t>The Branches: </a:t>
            </a:r>
            <a:br>
              <a:rPr lang="en-US" sz="3600" dirty="0">
                <a:solidFill>
                  <a:srgbClr val="000000"/>
                </a:solidFill>
              </a:rPr>
            </a:br>
            <a:r>
              <a:rPr lang="en-US" sz="3600" dirty="0">
                <a:solidFill>
                  <a:srgbClr val="000000"/>
                </a:solidFill>
              </a:rPr>
              <a:t>Psychotherapy Differs Based on Technique and Goals of Treatment</a:t>
            </a:r>
          </a:p>
        </p:txBody>
      </p:sp>
      <p:sp>
        <p:nvSpPr>
          <p:cNvPr id="3" name="Subtitle 2"/>
          <p:cNvSpPr>
            <a:spLocks noGrp="1"/>
          </p:cNvSpPr>
          <p:nvPr>
            <p:ph idx="1"/>
          </p:nvPr>
        </p:nvSpPr>
        <p:spPr>
          <a:xfrm>
            <a:off x="549275" y="2286000"/>
            <a:ext cx="8042276" cy="4343400"/>
          </a:xfrm>
        </p:spPr>
        <p:txBody>
          <a:bodyPr>
            <a:normAutofit/>
          </a:bodyPr>
          <a:lstStyle/>
          <a:p>
            <a:pPr marL="342900" indent="-342900" algn="l">
              <a:buClrTx/>
              <a:buFont typeface="Arial"/>
              <a:buChar char="•"/>
            </a:pPr>
            <a:r>
              <a:rPr lang="en-US" dirty="0">
                <a:solidFill>
                  <a:srgbClr val="000000"/>
                </a:solidFill>
              </a:rPr>
              <a:t>Psychodynamic</a:t>
            </a:r>
          </a:p>
          <a:p>
            <a:pPr marL="342900" indent="-342900" algn="l">
              <a:buClrTx/>
              <a:buFont typeface="Arial"/>
              <a:buChar char="•"/>
            </a:pPr>
            <a:r>
              <a:rPr lang="en-US" dirty="0">
                <a:solidFill>
                  <a:srgbClr val="000000"/>
                </a:solidFill>
              </a:rPr>
              <a:t>Supportive</a:t>
            </a:r>
          </a:p>
          <a:p>
            <a:pPr marL="342900" indent="-342900" algn="l">
              <a:buClrTx/>
              <a:buFont typeface="Arial"/>
              <a:buChar char="•"/>
            </a:pPr>
            <a:r>
              <a:rPr lang="en-US" dirty="0">
                <a:solidFill>
                  <a:srgbClr val="000000"/>
                </a:solidFill>
              </a:rPr>
              <a:t>Cognitive Behavioral</a:t>
            </a:r>
          </a:p>
          <a:p>
            <a:pPr marL="342900" indent="-342900" algn="l">
              <a:buClrTx/>
              <a:buFont typeface="Arial"/>
              <a:buChar char="•"/>
            </a:pPr>
            <a:r>
              <a:rPr lang="en-US" dirty="0">
                <a:solidFill>
                  <a:srgbClr val="000000"/>
                </a:solidFill>
              </a:rPr>
              <a:t>Interpersonal</a:t>
            </a:r>
          </a:p>
          <a:p>
            <a:pPr marL="342900" indent="-342900" algn="l">
              <a:buClrTx/>
              <a:buFont typeface="Arial"/>
              <a:buChar char="•"/>
            </a:pPr>
            <a:r>
              <a:rPr lang="en-US" dirty="0">
                <a:solidFill>
                  <a:srgbClr val="000000"/>
                </a:solidFill>
              </a:rPr>
              <a:t>Group</a:t>
            </a:r>
          </a:p>
          <a:p>
            <a:pPr marL="342900" indent="-342900" algn="l">
              <a:buClrTx/>
              <a:buFont typeface="Arial"/>
              <a:buChar char="•"/>
            </a:pPr>
            <a:r>
              <a:rPr lang="en-US" dirty="0">
                <a:solidFill>
                  <a:srgbClr val="000000"/>
                </a:solidFill>
              </a:rPr>
              <a:t>Dialectical Behavioral</a:t>
            </a:r>
          </a:p>
          <a:p>
            <a:endParaRPr lang="en-US" dirty="0">
              <a:solidFill>
                <a:srgbClr val="000000"/>
              </a:solidFill>
            </a:endParaRPr>
          </a:p>
        </p:txBody>
      </p:sp>
    </p:spTree>
    <p:extLst>
      <p:ext uri="{BB962C8B-B14F-4D97-AF65-F5344CB8AC3E}">
        <p14:creationId xmlns:p14="http://schemas.microsoft.com/office/powerpoint/2010/main" val="32246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23802"/>
            <a:ext cx="8440738" cy="1336956"/>
          </a:xfrm>
        </p:spPr>
        <p:txBody>
          <a:bodyPr>
            <a:normAutofit fontScale="90000"/>
          </a:bodyPr>
          <a:lstStyle/>
          <a:p>
            <a:r>
              <a:rPr lang="en-US" dirty="0">
                <a:solidFill>
                  <a:srgbClr val="000000"/>
                </a:solidFill>
              </a:rPr>
              <a:t>Psychodynamic = Mind in Motion</a:t>
            </a:r>
            <a:br>
              <a:rPr lang="en-US" dirty="0">
                <a:solidFill>
                  <a:srgbClr val="000000"/>
                </a:solidFill>
              </a:rPr>
            </a:br>
            <a:endParaRPr lang="en-US" dirty="0">
              <a:solidFill>
                <a:srgbClr val="000000"/>
              </a:solidFill>
            </a:endParaRPr>
          </a:p>
        </p:txBody>
      </p:sp>
      <p:graphicFrame>
        <p:nvGraphicFramePr>
          <p:cNvPr id="6" name="Diagram 5"/>
          <p:cNvGraphicFramePr/>
          <p:nvPr/>
        </p:nvGraphicFramePr>
        <p:xfrm>
          <a:off x="1676400" y="1752600"/>
          <a:ext cx="6324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152400" y="5105400"/>
            <a:ext cx="8839200" cy="1569660"/>
          </a:xfrm>
          <a:prstGeom prst="rect">
            <a:avLst/>
          </a:prstGeom>
          <a:noFill/>
        </p:spPr>
        <p:txBody>
          <a:bodyPr wrap="square" rtlCol="0">
            <a:spAutoFit/>
          </a:bodyPr>
          <a:lstStyle/>
          <a:p>
            <a:pPr algn="ctr"/>
            <a:r>
              <a:rPr lang="en-US" dirty="0"/>
              <a:t>Unconscious Mental Activity Affects Conscious </a:t>
            </a:r>
          </a:p>
          <a:p>
            <a:pPr algn="ctr"/>
            <a:r>
              <a:rPr lang="en-US" dirty="0"/>
              <a:t>Thoughts, Feelings and Behaviors</a:t>
            </a:r>
            <a:br>
              <a:rPr lang="en-US" dirty="0"/>
            </a:br>
            <a:endParaRPr lang="en-US" dirty="0"/>
          </a:p>
          <a:p>
            <a:pPr algn="ctr"/>
            <a:r>
              <a:rPr lang="en-US" dirty="0"/>
              <a:t> </a:t>
            </a:r>
          </a:p>
        </p:txBody>
      </p:sp>
    </p:spTree>
    <p:extLst>
      <p:ext uri="{BB962C8B-B14F-4D97-AF65-F5344CB8AC3E}">
        <p14:creationId xmlns:p14="http://schemas.microsoft.com/office/powerpoint/2010/main" val="2458939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44244"/>
            <a:ext cx="8042276" cy="1336956"/>
          </a:xfrm>
        </p:spPr>
        <p:txBody>
          <a:bodyPr>
            <a:normAutofit fontScale="90000"/>
          </a:bodyPr>
          <a:lstStyle/>
          <a:p>
            <a:r>
              <a:rPr lang="en-US" dirty="0">
                <a:solidFill>
                  <a:srgbClr val="000000"/>
                </a:solidFill>
              </a:rPr>
              <a:t>Psychodynamic Psychotherapy:</a:t>
            </a:r>
            <a:br>
              <a:rPr lang="en-US" dirty="0">
                <a:solidFill>
                  <a:srgbClr val="000000"/>
                </a:solidFill>
              </a:rPr>
            </a:br>
            <a:r>
              <a:rPr lang="en-US" sz="2800" dirty="0">
                <a:solidFill>
                  <a:srgbClr val="000000"/>
                </a:solidFill>
              </a:rPr>
              <a:t>Any therapy based on a psychodynamic frame of reference</a:t>
            </a:r>
            <a:br>
              <a:rPr lang="en-US" sz="2800" dirty="0">
                <a:solidFill>
                  <a:srgbClr val="000000"/>
                </a:solidFill>
              </a:rPr>
            </a:br>
            <a:endParaRPr lang="en-US" sz="2800" dirty="0">
              <a:solidFill>
                <a:srgbClr val="000000"/>
              </a:solidFill>
            </a:endParaRPr>
          </a:p>
        </p:txBody>
      </p:sp>
      <p:sp>
        <p:nvSpPr>
          <p:cNvPr id="3" name="Subtitle 2"/>
          <p:cNvSpPr>
            <a:spLocks noGrp="1"/>
          </p:cNvSpPr>
          <p:nvPr>
            <p:ph idx="1"/>
          </p:nvPr>
        </p:nvSpPr>
        <p:spPr>
          <a:xfrm>
            <a:off x="549275" y="1981200"/>
            <a:ext cx="8042276" cy="4343400"/>
          </a:xfrm>
        </p:spPr>
        <p:txBody>
          <a:bodyPr/>
          <a:lstStyle/>
          <a:p>
            <a:endParaRPr lang="en-US" dirty="0">
              <a:solidFill>
                <a:srgbClr val="000000"/>
              </a:solidFill>
            </a:endParaRPr>
          </a:p>
          <a:p>
            <a:pPr marL="0" indent="0" algn="ctr">
              <a:buNone/>
            </a:pPr>
            <a:r>
              <a:rPr lang="en-US" dirty="0">
                <a:solidFill>
                  <a:srgbClr val="000000"/>
                </a:solidFill>
              </a:rPr>
              <a:t>GOAL of PSYCHOTHERAPY</a:t>
            </a:r>
          </a:p>
          <a:p>
            <a:pPr marL="0" indent="0">
              <a:buNone/>
            </a:pPr>
            <a:r>
              <a:rPr lang="en-US" dirty="0">
                <a:solidFill>
                  <a:srgbClr val="000000"/>
                </a:solidFill>
              </a:rPr>
              <a:t>To understand the origins of dysfunctional behaviors whose motivations are outside of conscious awareness and are derived from experiences and beliefs from the past </a:t>
            </a:r>
          </a:p>
          <a:p>
            <a:endParaRPr lang="en-US" dirty="0">
              <a:solidFill>
                <a:srgbClr val="000000"/>
              </a:solidFill>
            </a:endParaRPr>
          </a:p>
        </p:txBody>
      </p:sp>
    </p:spTree>
    <p:extLst>
      <p:ext uri="{BB962C8B-B14F-4D97-AF65-F5344CB8AC3E}">
        <p14:creationId xmlns:p14="http://schemas.microsoft.com/office/powerpoint/2010/main" val="132151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The Developmental Perspective</a:t>
            </a:r>
          </a:p>
        </p:txBody>
      </p:sp>
      <p:graphicFrame>
        <p:nvGraphicFramePr>
          <p:cNvPr id="4" name="Diagram 3"/>
          <p:cNvGraphicFramePr/>
          <p:nvPr>
            <p:extLst>
              <p:ext uri="{D42A27DB-BD31-4B8C-83A1-F6EECF244321}">
                <p14:modId xmlns:p14="http://schemas.microsoft.com/office/powerpoint/2010/main" val="3463516086"/>
              </p:ext>
            </p:extLst>
          </p:nvPr>
        </p:nvGraphicFramePr>
        <p:xfrm>
          <a:off x="533400" y="1981200"/>
          <a:ext cx="8001000" cy="4307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114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62000" y="1828800"/>
            <a:ext cx="8382000" cy="3962400"/>
          </a:xfrm>
        </p:spPr>
        <p:txBody>
          <a:bodyPr/>
          <a:lstStyle/>
          <a:p>
            <a:pPr marL="0" indent="0">
              <a:buNone/>
            </a:pPr>
            <a:r>
              <a:rPr lang="en-US" sz="3600" dirty="0">
                <a:solidFill>
                  <a:srgbClr val="000000"/>
                </a:solidFill>
              </a:rPr>
              <a:t>Early experiences of the self with others and and their associated affect states are internalized to produce representations of these interpersonal interactions</a:t>
            </a:r>
          </a:p>
          <a:p>
            <a:endParaRPr lang="en-US" dirty="0">
              <a:solidFill>
                <a:srgbClr val="000000"/>
              </a:solidFill>
            </a:endParaRPr>
          </a:p>
        </p:txBody>
      </p:sp>
    </p:spTree>
    <p:extLst>
      <p:ext uri="{BB962C8B-B14F-4D97-AF65-F5344CB8AC3E}">
        <p14:creationId xmlns:p14="http://schemas.microsoft.com/office/powerpoint/2010/main" val="4022568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457200" y="1143000"/>
            <a:ext cx="8686800" cy="4800600"/>
          </a:xfrm>
        </p:spPr>
        <p:txBody>
          <a:bodyPr>
            <a:normAutofit lnSpcReduction="10000"/>
          </a:bodyPr>
          <a:lstStyle/>
          <a:p>
            <a:pPr marL="0" indent="0" algn="ctr">
              <a:buNone/>
            </a:pPr>
            <a:r>
              <a:rPr lang="en-US" sz="3200" dirty="0">
                <a:solidFill>
                  <a:srgbClr val="000000"/>
                </a:solidFill>
              </a:rPr>
              <a:t>Psychodynamic Psychotherapist’s mission…</a:t>
            </a:r>
            <a:br>
              <a:rPr lang="en-US" sz="3200" dirty="0">
                <a:solidFill>
                  <a:srgbClr val="000000"/>
                </a:solidFill>
              </a:rPr>
            </a:br>
            <a:br>
              <a:rPr lang="en-US" sz="3200" dirty="0">
                <a:solidFill>
                  <a:srgbClr val="000000"/>
                </a:solidFill>
              </a:rPr>
            </a:br>
            <a:endParaRPr lang="en-US" sz="3200" dirty="0">
              <a:solidFill>
                <a:srgbClr val="000000"/>
              </a:solidFill>
            </a:endParaRPr>
          </a:p>
          <a:p>
            <a:pPr marL="0" indent="0" algn="ctr">
              <a:buNone/>
            </a:pPr>
            <a:r>
              <a:rPr lang="en-US" sz="3200" dirty="0">
                <a:solidFill>
                  <a:srgbClr val="000000"/>
                </a:solidFill>
              </a:rPr>
              <a:t>should we choose to accept it…</a:t>
            </a:r>
            <a:br>
              <a:rPr lang="en-US" sz="3200" dirty="0">
                <a:solidFill>
                  <a:srgbClr val="000000"/>
                </a:solidFill>
              </a:rPr>
            </a:br>
            <a:br>
              <a:rPr lang="en-US" sz="3200" dirty="0">
                <a:solidFill>
                  <a:srgbClr val="000000"/>
                </a:solidFill>
              </a:rPr>
            </a:br>
            <a:br>
              <a:rPr lang="en-US" sz="3200" dirty="0">
                <a:solidFill>
                  <a:srgbClr val="000000"/>
                </a:solidFill>
              </a:rPr>
            </a:br>
            <a:endParaRPr lang="en-US" sz="3200" dirty="0">
              <a:solidFill>
                <a:srgbClr val="000000"/>
              </a:solidFill>
            </a:endParaRPr>
          </a:p>
          <a:p>
            <a:pPr marL="0" indent="0" algn="ctr">
              <a:buNone/>
            </a:pPr>
            <a:r>
              <a:rPr lang="en-US" sz="3200" dirty="0">
                <a:solidFill>
                  <a:srgbClr val="000000"/>
                </a:solidFill>
              </a:rPr>
              <a:t>is to understand what’s going on in the patient’s unconscious</a:t>
            </a:r>
          </a:p>
        </p:txBody>
      </p:sp>
    </p:spTree>
    <p:extLst>
      <p:ext uri="{BB962C8B-B14F-4D97-AF65-F5344CB8AC3E}">
        <p14:creationId xmlns:p14="http://schemas.microsoft.com/office/powerpoint/2010/main" val="405166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762000"/>
            <a:ext cx="7772400" cy="2381250"/>
          </a:xfrm>
        </p:spPr>
        <p:txBody>
          <a:bodyPr>
            <a:normAutofit fontScale="90000"/>
          </a:bodyPr>
          <a:lstStyle/>
          <a:p>
            <a:r>
              <a:rPr lang="en-US" dirty="0">
                <a:solidFill>
                  <a:srgbClr val="000000"/>
                </a:solidFill>
              </a:rPr>
              <a:t>OK…once we understand what’s going on in the unconscious, how do we help the patient?</a:t>
            </a:r>
          </a:p>
        </p:txBody>
      </p:sp>
      <p:sp>
        <p:nvSpPr>
          <p:cNvPr id="3" name="Subtitle 2"/>
          <p:cNvSpPr>
            <a:spLocks noGrp="1"/>
          </p:cNvSpPr>
          <p:nvPr>
            <p:ph type="subTitle" idx="4294967295"/>
          </p:nvPr>
        </p:nvSpPr>
        <p:spPr>
          <a:xfrm>
            <a:off x="386862" y="3714751"/>
            <a:ext cx="8077200" cy="2667000"/>
          </a:xfrm>
        </p:spPr>
        <p:txBody>
          <a:bodyPr/>
          <a:lstStyle/>
          <a:p>
            <a:pPr marL="0" indent="0" algn="ctr">
              <a:buNone/>
            </a:pPr>
            <a:r>
              <a:rPr lang="en-US" dirty="0">
                <a:solidFill>
                  <a:srgbClr val="000000"/>
                </a:solidFill>
              </a:rPr>
              <a:t>Uncovering – making patient aware of what’s going in in the unconscious</a:t>
            </a:r>
          </a:p>
          <a:p>
            <a:pPr algn="l"/>
            <a:endParaRPr lang="en-US" dirty="0">
              <a:solidFill>
                <a:srgbClr val="000000"/>
              </a:solidFill>
            </a:endParaRPr>
          </a:p>
          <a:p>
            <a:pPr marL="0" indent="0" algn="ctr">
              <a:buNone/>
            </a:pPr>
            <a:r>
              <a:rPr lang="en-US" dirty="0">
                <a:solidFill>
                  <a:srgbClr val="000000"/>
                </a:solidFill>
              </a:rPr>
              <a:t>Supporting – uncovering may be overwhelming and unhelpful, so we support mental activity</a:t>
            </a:r>
          </a:p>
          <a:p>
            <a:pPr algn="l"/>
            <a:endParaRPr lang="en-US" b="1" dirty="0">
              <a:solidFill>
                <a:srgbClr val="000000"/>
              </a:solidFill>
            </a:endParaRPr>
          </a:p>
          <a:p>
            <a:pPr algn="l"/>
            <a:endParaRPr lang="en-US"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765057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685800"/>
            <a:ext cx="8591551" cy="1336956"/>
          </a:xfrm>
        </p:spPr>
        <p:txBody>
          <a:bodyPr>
            <a:normAutofit fontScale="90000"/>
          </a:bodyPr>
          <a:lstStyle/>
          <a:p>
            <a:br>
              <a:rPr lang="en-US" dirty="0">
                <a:solidFill>
                  <a:srgbClr val="000000"/>
                </a:solidFill>
              </a:rPr>
            </a:br>
            <a:br>
              <a:rPr lang="en-US" dirty="0">
                <a:solidFill>
                  <a:srgbClr val="000000"/>
                </a:solidFill>
              </a:rPr>
            </a:br>
            <a:r>
              <a:rPr lang="en-US" dirty="0">
                <a:solidFill>
                  <a:srgbClr val="000000"/>
                </a:solidFill>
              </a:rPr>
              <a:t>Techniques of Psychodynamic Psychotherapy</a:t>
            </a:r>
            <a:br>
              <a:rPr lang="en-US" dirty="0">
                <a:solidFill>
                  <a:srgbClr val="000000"/>
                </a:solidFill>
              </a:rPr>
            </a:br>
            <a:endParaRPr lang="en-US" dirty="0">
              <a:solidFill>
                <a:srgbClr val="000000"/>
              </a:solidFill>
            </a:endParaRPr>
          </a:p>
        </p:txBody>
      </p:sp>
      <p:sp>
        <p:nvSpPr>
          <p:cNvPr id="3" name="Subtitle 2"/>
          <p:cNvSpPr>
            <a:spLocks noGrp="1"/>
          </p:cNvSpPr>
          <p:nvPr>
            <p:ph idx="1"/>
          </p:nvPr>
        </p:nvSpPr>
        <p:spPr/>
        <p:txBody>
          <a:bodyPr>
            <a:normAutofit fontScale="92500" lnSpcReduction="10000"/>
          </a:bodyPr>
          <a:lstStyle/>
          <a:p>
            <a:pPr marL="0" lvl="0" indent="0" algn="l">
              <a:buNone/>
            </a:pPr>
            <a:r>
              <a:rPr lang="en-US" dirty="0">
                <a:solidFill>
                  <a:srgbClr val="000000"/>
                </a:solidFill>
              </a:rPr>
              <a:t>Access to the </a:t>
            </a:r>
            <a:r>
              <a:rPr lang="en-US" u="sng" dirty="0">
                <a:solidFill>
                  <a:srgbClr val="000000"/>
                </a:solidFill>
              </a:rPr>
              <a:t>unconscious</a:t>
            </a:r>
            <a:r>
              <a:rPr lang="en-US" dirty="0">
                <a:solidFill>
                  <a:srgbClr val="000000"/>
                </a:solidFill>
              </a:rPr>
              <a:t> is provided by attention to the patient’s:</a:t>
            </a:r>
          </a:p>
          <a:p>
            <a:r>
              <a:rPr lang="en-US" dirty="0">
                <a:solidFill>
                  <a:srgbClr val="000000"/>
                </a:solidFill>
              </a:rPr>
              <a:t>Associations</a:t>
            </a:r>
          </a:p>
          <a:p>
            <a:r>
              <a:rPr lang="en-US" dirty="0">
                <a:solidFill>
                  <a:srgbClr val="000000"/>
                </a:solidFill>
              </a:rPr>
              <a:t>Defenses</a:t>
            </a:r>
          </a:p>
          <a:p>
            <a:r>
              <a:rPr lang="en-US" dirty="0">
                <a:solidFill>
                  <a:srgbClr val="000000"/>
                </a:solidFill>
              </a:rPr>
              <a:t>Transferences</a:t>
            </a:r>
          </a:p>
          <a:p>
            <a:r>
              <a:rPr lang="en-US" dirty="0">
                <a:solidFill>
                  <a:srgbClr val="000000"/>
                </a:solidFill>
              </a:rPr>
              <a:t>Dreams/fantasies</a:t>
            </a:r>
          </a:p>
          <a:p>
            <a:r>
              <a:rPr lang="en-US" dirty="0">
                <a:solidFill>
                  <a:srgbClr val="000000"/>
                </a:solidFill>
              </a:rPr>
              <a:t>Resistance</a:t>
            </a:r>
          </a:p>
          <a:p>
            <a:pPr marL="0" indent="0" algn="l">
              <a:buNone/>
            </a:pPr>
            <a:endParaRPr lang="en-US" dirty="0">
              <a:solidFill>
                <a:srgbClr val="000000"/>
              </a:solidFill>
            </a:endParaRPr>
          </a:p>
          <a:p>
            <a:pPr marL="342900" indent="-342900" algn="l">
              <a:buFont typeface="Arial"/>
              <a:buChar char="•"/>
            </a:pPr>
            <a:endParaRPr lang="en-US" dirty="0">
              <a:solidFill>
                <a:srgbClr val="000000"/>
              </a:solidFill>
            </a:endParaRPr>
          </a:p>
          <a:p>
            <a:pPr marL="342900" indent="-342900" algn="l">
              <a:buFont typeface="Arial"/>
              <a:buChar char="•"/>
            </a:pPr>
            <a:endParaRPr lang="en-US" dirty="0">
              <a:solidFill>
                <a:srgbClr val="000000"/>
              </a:solidFill>
            </a:endParaRPr>
          </a:p>
        </p:txBody>
      </p:sp>
    </p:spTree>
    <p:extLst>
      <p:ext uri="{BB962C8B-B14F-4D97-AF65-F5344CB8AC3E}">
        <p14:creationId xmlns:p14="http://schemas.microsoft.com/office/powerpoint/2010/main" val="406666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7609-2EC1-F847-BB4D-D6A46FA6EEED}"/>
              </a:ext>
            </a:extLst>
          </p:cNvPr>
          <p:cNvSpPr>
            <a:spLocks noGrp="1"/>
          </p:cNvSpPr>
          <p:nvPr>
            <p:ph type="title"/>
          </p:nvPr>
        </p:nvSpPr>
        <p:spPr/>
        <p:txBody>
          <a:bodyPr/>
          <a:lstStyle/>
          <a:p>
            <a:br>
              <a:rPr lang="en-US" sz="4000" dirty="0">
                <a:solidFill>
                  <a:srgbClr val="000000"/>
                </a:solidFill>
              </a:rPr>
            </a:br>
            <a:r>
              <a:rPr lang="en-US" sz="4000" dirty="0">
                <a:solidFill>
                  <a:srgbClr val="000000"/>
                </a:solidFill>
              </a:rPr>
              <a:t>Techniques of Psychodynamic Psychotherapy</a:t>
            </a:r>
            <a:endParaRPr lang="en-US" sz="4000" dirty="0"/>
          </a:p>
        </p:txBody>
      </p:sp>
      <p:sp>
        <p:nvSpPr>
          <p:cNvPr id="3" name="Content Placeholder 2">
            <a:extLst>
              <a:ext uri="{FF2B5EF4-FFF2-40B4-BE49-F238E27FC236}">
                <a16:creationId xmlns:a16="http://schemas.microsoft.com/office/drawing/2014/main" id="{6DDE7431-531F-1E48-9284-A886C61804C2}"/>
              </a:ext>
            </a:extLst>
          </p:cNvPr>
          <p:cNvSpPr>
            <a:spLocks noGrp="1"/>
          </p:cNvSpPr>
          <p:nvPr>
            <p:ph idx="1"/>
          </p:nvPr>
        </p:nvSpPr>
        <p:spPr/>
        <p:txBody>
          <a:bodyPr/>
          <a:lstStyle/>
          <a:p>
            <a:pPr marL="342900" lvl="0" indent="-342900">
              <a:buFont typeface="Arial"/>
              <a:buChar char="•"/>
            </a:pPr>
            <a:r>
              <a:rPr lang="en-US" dirty="0">
                <a:solidFill>
                  <a:srgbClr val="000000"/>
                </a:solidFill>
              </a:rPr>
              <a:t>Unconscious connections are presented through a process of </a:t>
            </a:r>
          </a:p>
          <a:p>
            <a:pPr marL="800100" lvl="1" indent="-342900">
              <a:buFont typeface="Arial"/>
              <a:buChar char="•"/>
            </a:pPr>
            <a:r>
              <a:rPr lang="en-US" u="sng" dirty="0">
                <a:solidFill>
                  <a:srgbClr val="000000"/>
                </a:solidFill>
              </a:rPr>
              <a:t>Confrontation</a:t>
            </a:r>
            <a:r>
              <a:rPr lang="en-US" dirty="0">
                <a:solidFill>
                  <a:srgbClr val="000000"/>
                </a:solidFill>
              </a:rPr>
              <a:t>: drawing a patient’s attention to something</a:t>
            </a:r>
          </a:p>
          <a:p>
            <a:pPr marL="800100" lvl="1" indent="-342900">
              <a:buFont typeface="Arial"/>
              <a:buChar char="•"/>
            </a:pPr>
            <a:r>
              <a:rPr lang="en-US" u="sng" dirty="0">
                <a:solidFill>
                  <a:srgbClr val="000000"/>
                </a:solidFill>
              </a:rPr>
              <a:t>Clarification:</a:t>
            </a:r>
            <a:r>
              <a:rPr lang="en-US" dirty="0">
                <a:solidFill>
                  <a:srgbClr val="000000"/>
                </a:solidFill>
              </a:rPr>
              <a:t> noting a pattern without offering a hypothesis</a:t>
            </a:r>
          </a:p>
          <a:p>
            <a:pPr marL="800100" lvl="1" indent="-342900">
              <a:buFont typeface="Arial"/>
              <a:buChar char="•"/>
            </a:pPr>
            <a:r>
              <a:rPr lang="en-US" u="sng" dirty="0">
                <a:solidFill>
                  <a:srgbClr val="000000"/>
                </a:solidFill>
              </a:rPr>
              <a:t>Interpretation</a:t>
            </a:r>
            <a:r>
              <a:rPr lang="en-US" dirty="0">
                <a:solidFill>
                  <a:srgbClr val="000000"/>
                </a:solidFill>
              </a:rPr>
              <a:t>: noting patterns with hypothesis and link to the past</a:t>
            </a:r>
          </a:p>
          <a:p>
            <a:endParaRPr lang="en-US" dirty="0"/>
          </a:p>
        </p:txBody>
      </p:sp>
    </p:spTree>
    <p:extLst>
      <p:ext uri="{BB962C8B-B14F-4D97-AF65-F5344CB8AC3E}">
        <p14:creationId xmlns:p14="http://schemas.microsoft.com/office/powerpoint/2010/main" val="3135063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21DAF-766E-0647-835A-D9C7615C1148}"/>
              </a:ext>
            </a:extLst>
          </p:cNvPr>
          <p:cNvSpPr>
            <a:spLocks noGrp="1"/>
          </p:cNvSpPr>
          <p:nvPr>
            <p:ph type="title"/>
          </p:nvPr>
        </p:nvSpPr>
        <p:spPr/>
        <p:txBody>
          <a:bodyPr/>
          <a:lstStyle/>
          <a:p>
            <a:r>
              <a:rPr lang="en-US" sz="4000" dirty="0">
                <a:solidFill>
                  <a:srgbClr val="000000"/>
                </a:solidFill>
              </a:rPr>
              <a:t>Techniques of Psychodynamic Psychotherapy</a:t>
            </a:r>
            <a:endParaRPr lang="en-US" sz="4000" dirty="0"/>
          </a:p>
        </p:txBody>
      </p:sp>
      <p:sp>
        <p:nvSpPr>
          <p:cNvPr id="3" name="Content Placeholder 2">
            <a:extLst>
              <a:ext uri="{FF2B5EF4-FFF2-40B4-BE49-F238E27FC236}">
                <a16:creationId xmlns:a16="http://schemas.microsoft.com/office/drawing/2014/main" id="{08BA409E-715D-E044-A6A2-04788D8D68C1}"/>
              </a:ext>
            </a:extLst>
          </p:cNvPr>
          <p:cNvSpPr>
            <a:spLocks noGrp="1"/>
          </p:cNvSpPr>
          <p:nvPr>
            <p:ph idx="1"/>
          </p:nvPr>
        </p:nvSpPr>
        <p:spPr/>
        <p:txBody>
          <a:bodyPr/>
          <a:lstStyle/>
          <a:p>
            <a:endParaRPr lang="en-US" dirty="0">
              <a:solidFill>
                <a:srgbClr val="000000"/>
              </a:solidFill>
            </a:endParaRPr>
          </a:p>
          <a:p>
            <a:r>
              <a:rPr lang="en-US" dirty="0">
                <a:solidFill>
                  <a:srgbClr val="000000"/>
                </a:solidFill>
              </a:rPr>
              <a:t>Unconscious conflicts and derivatives are presented and discussed many, many times; this is called “</a:t>
            </a:r>
            <a:r>
              <a:rPr lang="en-US" u="sng" dirty="0">
                <a:solidFill>
                  <a:srgbClr val="000000"/>
                </a:solidFill>
              </a:rPr>
              <a:t>working through</a:t>
            </a:r>
            <a:r>
              <a:rPr lang="en-US" dirty="0">
                <a:solidFill>
                  <a:srgbClr val="000000"/>
                </a:solidFill>
              </a:rPr>
              <a:t>.”</a:t>
            </a:r>
          </a:p>
          <a:p>
            <a:endParaRPr lang="en-US" dirty="0"/>
          </a:p>
        </p:txBody>
      </p:sp>
    </p:spTree>
    <p:extLst>
      <p:ext uri="{BB962C8B-B14F-4D97-AF65-F5344CB8AC3E}">
        <p14:creationId xmlns:p14="http://schemas.microsoft.com/office/powerpoint/2010/main" val="176076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tx1"/>
                </a:solidFill>
              </a:rPr>
              <a:t>Disclosures</a:t>
            </a:r>
          </a:p>
        </p:txBody>
      </p:sp>
      <p:sp>
        <p:nvSpPr>
          <p:cNvPr id="5" name="Content Placeholder 4"/>
          <p:cNvSpPr>
            <a:spLocks noGrp="1"/>
          </p:cNvSpPr>
          <p:nvPr>
            <p:ph idx="1"/>
          </p:nvPr>
        </p:nvSpPr>
        <p:spPr/>
        <p:txBody>
          <a:bodyPr/>
          <a:lstStyle/>
          <a:p>
            <a:pPr marL="0" lvl="1" indent="0">
              <a:buNone/>
            </a:pPr>
            <a:r>
              <a:rPr lang="en-US" dirty="0">
                <a:solidFill>
                  <a:srgbClr val="000000"/>
                </a:solidFill>
              </a:rPr>
              <a:t>NO FINANCIAL, GENERAL, OR OBLIGATION INTERESTS TO REPORT</a:t>
            </a:r>
          </a:p>
        </p:txBody>
      </p:sp>
    </p:spTree>
    <p:extLst>
      <p:ext uri="{BB962C8B-B14F-4D97-AF65-F5344CB8AC3E}">
        <p14:creationId xmlns:p14="http://schemas.microsoft.com/office/powerpoint/2010/main" val="400066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The Therapeutic Relationship</a:t>
            </a:r>
          </a:p>
        </p:txBody>
      </p:sp>
      <p:sp>
        <p:nvSpPr>
          <p:cNvPr id="3" name="Subtitle 2"/>
          <p:cNvSpPr>
            <a:spLocks noGrp="1"/>
          </p:cNvSpPr>
          <p:nvPr>
            <p:ph idx="1"/>
          </p:nvPr>
        </p:nvSpPr>
        <p:spPr/>
        <p:txBody>
          <a:bodyPr>
            <a:normAutofit/>
          </a:bodyPr>
          <a:lstStyle/>
          <a:p>
            <a:pPr marL="342900" indent="-342900" algn="l">
              <a:buClrTx/>
              <a:buFont typeface="Arial"/>
              <a:buChar char="•"/>
            </a:pPr>
            <a:r>
              <a:rPr lang="en-US" dirty="0">
                <a:solidFill>
                  <a:srgbClr val="000000"/>
                </a:solidFill>
              </a:rPr>
              <a:t>Agent of Change</a:t>
            </a:r>
          </a:p>
          <a:p>
            <a:pPr marL="342900" indent="-342900" algn="l">
              <a:buClrTx/>
              <a:buFont typeface="Arial"/>
              <a:buChar char="•"/>
            </a:pPr>
            <a:r>
              <a:rPr lang="en-US" dirty="0">
                <a:solidFill>
                  <a:srgbClr val="000000"/>
                </a:solidFill>
              </a:rPr>
              <a:t>Patients learn about themselves and their relationships with others through their interaction with the therapist</a:t>
            </a:r>
          </a:p>
          <a:p>
            <a:pPr marL="342900" indent="-342900" algn="l">
              <a:buClrTx/>
              <a:buFont typeface="Arial"/>
              <a:buChar char="•"/>
            </a:pPr>
            <a:r>
              <a:rPr lang="en-US" dirty="0">
                <a:solidFill>
                  <a:srgbClr val="000000"/>
                </a:solidFill>
              </a:rPr>
              <a:t>TRANSFERENCE – patient’s feelings about the therapist which affect how they will interact with the therapist</a:t>
            </a:r>
          </a:p>
          <a:p>
            <a:pPr marL="342900" indent="-342900" algn="l">
              <a:buClrTx/>
              <a:buFont typeface="Arial"/>
              <a:buChar char="•"/>
            </a:pPr>
            <a:r>
              <a:rPr lang="en-US" dirty="0">
                <a:solidFill>
                  <a:srgbClr val="000000"/>
                </a:solidFill>
              </a:rPr>
              <a:t>COUNTERTRANSFERENCE – the therapist’s feelings/reaction/response to the patient</a:t>
            </a:r>
          </a:p>
          <a:p>
            <a:pPr>
              <a:buClrTx/>
            </a:pPr>
            <a:endParaRPr lang="en-US" dirty="0">
              <a:solidFill>
                <a:srgbClr val="000000"/>
              </a:solidFill>
            </a:endParaRPr>
          </a:p>
        </p:txBody>
      </p:sp>
    </p:spTree>
    <p:extLst>
      <p:ext uri="{BB962C8B-B14F-4D97-AF65-F5344CB8AC3E}">
        <p14:creationId xmlns:p14="http://schemas.microsoft.com/office/powerpoint/2010/main" val="200094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000000"/>
                </a:solidFill>
              </a:rPr>
              <a:t>How Does Psychodynamic Psychotherapy Work</a:t>
            </a:r>
          </a:p>
        </p:txBody>
      </p:sp>
      <p:sp>
        <p:nvSpPr>
          <p:cNvPr id="3" name="Subtitle 2"/>
          <p:cNvSpPr>
            <a:spLocks noGrp="1"/>
          </p:cNvSpPr>
          <p:nvPr>
            <p:ph type="subTitle" idx="1"/>
          </p:nvPr>
        </p:nvSpPr>
        <p:spPr/>
        <p:txBody>
          <a:bodyPr/>
          <a:lstStyle/>
          <a:p>
            <a:r>
              <a:rPr lang="en-US" dirty="0">
                <a:solidFill>
                  <a:srgbClr val="000000"/>
                </a:solidFill>
              </a:rPr>
              <a:t>Theory of Therapeutic Action</a:t>
            </a:r>
          </a:p>
        </p:txBody>
      </p:sp>
    </p:spTree>
    <p:extLst>
      <p:ext uri="{BB962C8B-B14F-4D97-AF65-F5344CB8AC3E}">
        <p14:creationId xmlns:p14="http://schemas.microsoft.com/office/powerpoint/2010/main" val="587873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Making the Unconscious Conscious </a:t>
            </a:r>
          </a:p>
        </p:txBody>
      </p:sp>
      <p:sp>
        <p:nvSpPr>
          <p:cNvPr id="3" name="Subtitle 2"/>
          <p:cNvSpPr>
            <a:spLocks noGrp="1"/>
          </p:cNvSpPr>
          <p:nvPr>
            <p:ph idx="1"/>
          </p:nvPr>
        </p:nvSpPr>
        <p:spPr/>
        <p:txBody>
          <a:bodyPr/>
          <a:lstStyle/>
          <a:p>
            <a:pPr marL="342900" indent="-342900" algn="l">
              <a:buClrTx/>
              <a:buFont typeface="Arial"/>
              <a:buChar char="•"/>
            </a:pPr>
            <a:r>
              <a:rPr lang="en-US" dirty="0">
                <a:solidFill>
                  <a:srgbClr val="000000"/>
                </a:solidFill>
              </a:rPr>
              <a:t>Thoughts and feelings that are out of awareness affect the patient’s conscious functioning (maladaptive thoughts and behaviors)</a:t>
            </a:r>
          </a:p>
          <a:p>
            <a:pPr marL="342900" indent="-342900" algn="l">
              <a:buClrTx/>
              <a:buFont typeface="Arial"/>
              <a:buChar char="•"/>
            </a:pPr>
            <a:r>
              <a:rPr lang="en-US" dirty="0">
                <a:solidFill>
                  <a:srgbClr val="000000"/>
                </a:solidFill>
              </a:rPr>
              <a:t>Bringing them into awareness can be therapeutic</a:t>
            </a:r>
          </a:p>
          <a:p>
            <a:pPr marL="342900" indent="-342900" algn="l">
              <a:buClrTx/>
              <a:buFont typeface="Arial"/>
              <a:buChar char="•"/>
            </a:pPr>
            <a:r>
              <a:rPr lang="en-US" dirty="0">
                <a:solidFill>
                  <a:srgbClr val="000000"/>
                </a:solidFill>
              </a:rPr>
              <a:t>“Avoid Proliferation in the dark”</a:t>
            </a:r>
          </a:p>
          <a:p>
            <a:pPr marL="342900" indent="-342900" algn="l">
              <a:buClrTx/>
              <a:buFont typeface="Arial"/>
              <a:buChar char="•"/>
            </a:pPr>
            <a:r>
              <a:rPr lang="en-US" dirty="0">
                <a:solidFill>
                  <a:srgbClr val="000000"/>
                </a:solidFill>
              </a:rPr>
              <a:t>Patients can have more conscious control of their lives</a:t>
            </a:r>
          </a:p>
        </p:txBody>
      </p:sp>
    </p:spTree>
    <p:extLst>
      <p:ext uri="{BB962C8B-B14F-4D97-AF65-F5344CB8AC3E}">
        <p14:creationId xmlns:p14="http://schemas.microsoft.com/office/powerpoint/2010/main" val="259637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77472470"/>
              </p:ext>
            </p:extLst>
          </p:nvPr>
        </p:nvGraphicFramePr>
        <p:xfrm>
          <a:off x="539262" y="2119129"/>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85800" y="3124200"/>
            <a:ext cx="2057400" cy="1200329"/>
          </a:xfrm>
          <a:prstGeom prst="rect">
            <a:avLst/>
          </a:prstGeom>
          <a:noFill/>
        </p:spPr>
        <p:txBody>
          <a:bodyPr wrap="square" rtlCol="0">
            <a:spAutoFit/>
          </a:bodyPr>
          <a:lstStyle/>
          <a:p>
            <a:r>
              <a:rPr lang="en-US" dirty="0"/>
              <a:t>Conscience/</a:t>
            </a:r>
          </a:p>
          <a:p>
            <a:r>
              <a:rPr lang="en-US" dirty="0"/>
              <a:t>personal ideals/guilt regulation</a:t>
            </a:r>
          </a:p>
        </p:txBody>
      </p:sp>
      <p:sp>
        <p:nvSpPr>
          <p:cNvPr id="7" name="TextBox 6"/>
          <p:cNvSpPr txBox="1"/>
          <p:nvPr/>
        </p:nvSpPr>
        <p:spPr>
          <a:xfrm>
            <a:off x="1447800" y="6041012"/>
            <a:ext cx="7315200" cy="461665"/>
          </a:xfrm>
          <a:prstGeom prst="rect">
            <a:avLst/>
          </a:prstGeom>
          <a:noFill/>
        </p:spPr>
        <p:txBody>
          <a:bodyPr wrap="square" rtlCol="0">
            <a:spAutoFit/>
          </a:bodyPr>
          <a:lstStyle/>
          <a:p>
            <a:r>
              <a:rPr lang="en-US" dirty="0"/>
              <a:t>Manages </a:t>
            </a:r>
            <a:r>
              <a:rPr lang="en-US" u="sng" dirty="0"/>
              <a:t>inner mental life </a:t>
            </a:r>
            <a:r>
              <a:rPr lang="en-US" dirty="0"/>
              <a:t>and relationships to the world</a:t>
            </a:r>
          </a:p>
        </p:txBody>
      </p:sp>
      <p:sp>
        <p:nvSpPr>
          <p:cNvPr id="8" name="TextBox 7"/>
          <p:cNvSpPr txBox="1"/>
          <p:nvPr/>
        </p:nvSpPr>
        <p:spPr>
          <a:xfrm>
            <a:off x="6172200" y="3200400"/>
            <a:ext cx="2362200" cy="461665"/>
          </a:xfrm>
          <a:prstGeom prst="rect">
            <a:avLst/>
          </a:prstGeom>
          <a:noFill/>
        </p:spPr>
        <p:txBody>
          <a:bodyPr wrap="square" rtlCol="0">
            <a:spAutoFit/>
          </a:bodyPr>
          <a:lstStyle/>
          <a:p>
            <a:r>
              <a:rPr lang="en-US" dirty="0"/>
              <a:t>Wishes/desires</a:t>
            </a:r>
          </a:p>
        </p:txBody>
      </p:sp>
      <p:sp>
        <p:nvSpPr>
          <p:cNvPr id="10" name="Title 1"/>
          <p:cNvSpPr txBox="1">
            <a:spLocks/>
          </p:cNvSpPr>
          <p:nvPr/>
        </p:nvSpPr>
        <p:spPr>
          <a:xfrm>
            <a:off x="685800" y="560388"/>
            <a:ext cx="7772400" cy="1470025"/>
          </a:xfrm>
          <a:prstGeom prst="rect">
            <a:avLst/>
          </a:prstGeom>
        </p:spPr>
        <p:txBody>
          <a:bodyPr/>
          <a:lstStyle>
            <a:lvl1pPr algn="ctr" rtl="0" eaLnBrk="0" fontAlgn="base" hangingPunct="0">
              <a:spcBef>
                <a:spcPct val="0"/>
              </a:spcBef>
              <a:spcAft>
                <a:spcPct val="0"/>
              </a:spcAft>
              <a:defRPr sz="3600">
                <a:solidFill>
                  <a:schemeClr val="bg1"/>
                </a:solidFill>
                <a:latin typeface="Georgia"/>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rgbClr val="000000"/>
                </a:solidFill>
              </a:rPr>
              <a:t>Supporting/Strengthening </a:t>
            </a:r>
            <a:br>
              <a:rPr lang="en-US" dirty="0">
                <a:solidFill>
                  <a:srgbClr val="000000"/>
                </a:solidFill>
              </a:rPr>
            </a:br>
            <a:r>
              <a:rPr lang="en-US" dirty="0">
                <a:solidFill>
                  <a:srgbClr val="000000"/>
                </a:solidFill>
              </a:rPr>
              <a:t>Weakened Ego Functions</a:t>
            </a:r>
            <a:br>
              <a:rPr lang="en-US" dirty="0">
                <a:solidFill>
                  <a:srgbClr val="000000"/>
                </a:solidFill>
              </a:rPr>
            </a:br>
            <a:r>
              <a:rPr lang="en-US" dirty="0"/>
              <a:t> </a:t>
            </a:r>
          </a:p>
        </p:txBody>
      </p:sp>
    </p:spTree>
    <p:extLst>
      <p:ext uri="{BB962C8B-B14F-4D97-AF65-F5344CB8AC3E}">
        <p14:creationId xmlns:p14="http://schemas.microsoft.com/office/powerpoint/2010/main" val="2084625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External World</a:t>
            </a:r>
          </a:p>
        </p:txBody>
      </p:sp>
      <p:sp>
        <p:nvSpPr>
          <p:cNvPr id="3" name="Subtitle 2"/>
          <p:cNvSpPr>
            <a:spLocks noGrp="1"/>
          </p:cNvSpPr>
          <p:nvPr>
            <p:ph idx="1"/>
          </p:nvPr>
        </p:nvSpPr>
        <p:spPr/>
        <p:txBody>
          <a:bodyPr/>
          <a:lstStyle/>
          <a:p>
            <a:pPr marL="342900" indent="-342900" algn="l">
              <a:buClrTx/>
              <a:buFont typeface="Arial"/>
              <a:buChar char="•"/>
            </a:pPr>
            <a:r>
              <a:rPr lang="en-US" dirty="0">
                <a:solidFill>
                  <a:srgbClr val="000000"/>
                </a:solidFill>
              </a:rPr>
              <a:t>Reality Testing/Sense of Reality</a:t>
            </a:r>
          </a:p>
          <a:p>
            <a:pPr marL="342900" indent="-342900" algn="l">
              <a:buClrTx/>
              <a:buFont typeface="Arial"/>
              <a:buChar char="•"/>
            </a:pPr>
            <a:endParaRPr lang="en-US" dirty="0">
              <a:solidFill>
                <a:srgbClr val="000000"/>
              </a:solidFill>
            </a:endParaRPr>
          </a:p>
          <a:p>
            <a:pPr marL="342900" indent="-342900" algn="l">
              <a:buClrTx/>
              <a:buFont typeface="Arial"/>
              <a:buChar char="•"/>
            </a:pPr>
            <a:r>
              <a:rPr lang="en-US" dirty="0">
                <a:solidFill>
                  <a:srgbClr val="000000"/>
                </a:solidFill>
              </a:rPr>
              <a:t>Sensory Stimulus Regulation</a:t>
            </a:r>
          </a:p>
          <a:p>
            <a:pPr marL="342900" indent="-342900" algn="l">
              <a:buClrTx/>
              <a:buFont typeface="Arial"/>
              <a:buChar char="•"/>
            </a:pPr>
            <a:endParaRPr lang="en-US" dirty="0">
              <a:solidFill>
                <a:srgbClr val="000000"/>
              </a:solidFill>
            </a:endParaRPr>
          </a:p>
          <a:p>
            <a:pPr marL="342900" indent="-342900" algn="l">
              <a:buClrTx/>
              <a:buFont typeface="Arial"/>
              <a:buChar char="•"/>
            </a:pPr>
            <a:r>
              <a:rPr lang="en-US" dirty="0">
                <a:solidFill>
                  <a:srgbClr val="000000"/>
                </a:solidFill>
              </a:rPr>
              <a:t>Relationships with others </a:t>
            </a:r>
          </a:p>
          <a:p>
            <a:pPr marL="342900" indent="-342900" algn="l">
              <a:buClrTx/>
              <a:buFont typeface="Arial"/>
              <a:buChar char="•"/>
            </a:pPr>
            <a:endParaRPr lang="en-US" dirty="0">
              <a:solidFill>
                <a:srgbClr val="000000"/>
              </a:solidFill>
            </a:endParaRPr>
          </a:p>
          <a:p>
            <a:pPr marL="342900" indent="-342900" algn="l">
              <a:buClrTx/>
              <a:buFont typeface="Arial"/>
              <a:buChar char="•"/>
            </a:pPr>
            <a:r>
              <a:rPr lang="en-US" dirty="0">
                <a:solidFill>
                  <a:srgbClr val="000000"/>
                </a:solidFill>
              </a:rPr>
              <a:t>Judgment</a:t>
            </a:r>
          </a:p>
        </p:txBody>
      </p:sp>
    </p:spTree>
    <p:extLst>
      <p:ext uri="{BB962C8B-B14F-4D97-AF65-F5344CB8AC3E}">
        <p14:creationId xmlns:p14="http://schemas.microsoft.com/office/powerpoint/2010/main" val="166303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Internal World</a:t>
            </a:r>
          </a:p>
        </p:txBody>
      </p:sp>
      <p:sp>
        <p:nvSpPr>
          <p:cNvPr id="3" name="Subtitle 2"/>
          <p:cNvSpPr>
            <a:spLocks noGrp="1"/>
          </p:cNvSpPr>
          <p:nvPr>
            <p:ph idx="1"/>
          </p:nvPr>
        </p:nvSpPr>
        <p:spPr/>
        <p:txBody>
          <a:bodyPr>
            <a:normAutofit/>
          </a:bodyPr>
          <a:lstStyle/>
          <a:p>
            <a:pPr marL="342900" indent="-342900" algn="l">
              <a:buClrTx/>
              <a:buFont typeface="Arial"/>
              <a:buChar char="•"/>
            </a:pPr>
            <a:r>
              <a:rPr lang="en-US" dirty="0">
                <a:solidFill>
                  <a:srgbClr val="000000"/>
                </a:solidFill>
              </a:rPr>
              <a:t>Affect/Anxiety Tolerance</a:t>
            </a:r>
          </a:p>
          <a:p>
            <a:pPr marL="342900" indent="-342900" algn="l">
              <a:buClrTx/>
              <a:buFont typeface="Arial"/>
              <a:buChar char="•"/>
            </a:pPr>
            <a:r>
              <a:rPr lang="en-US" dirty="0">
                <a:solidFill>
                  <a:srgbClr val="000000"/>
                </a:solidFill>
              </a:rPr>
              <a:t>Impulse Control</a:t>
            </a:r>
          </a:p>
          <a:p>
            <a:pPr marL="342900" indent="-342900" algn="l">
              <a:buClrTx/>
              <a:buFont typeface="Arial"/>
              <a:buChar char="•"/>
            </a:pPr>
            <a:r>
              <a:rPr lang="en-US" dirty="0">
                <a:solidFill>
                  <a:srgbClr val="000000"/>
                </a:solidFill>
              </a:rPr>
              <a:t>Defenses</a:t>
            </a:r>
          </a:p>
          <a:p>
            <a:pPr marL="342900" indent="-342900" algn="l">
              <a:buClrTx/>
              <a:buFont typeface="Arial"/>
              <a:buChar char="•"/>
            </a:pPr>
            <a:r>
              <a:rPr lang="en-US" dirty="0">
                <a:solidFill>
                  <a:srgbClr val="000000"/>
                </a:solidFill>
              </a:rPr>
              <a:t>Capacity for play</a:t>
            </a:r>
          </a:p>
          <a:p>
            <a:pPr marL="342900" indent="-342900" algn="l">
              <a:buClrTx/>
              <a:buFont typeface="Arial"/>
              <a:buChar char="•"/>
            </a:pPr>
            <a:r>
              <a:rPr lang="en-US" dirty="0">
                <a:solidFill>
                  <a:srgbClr val="000000"/>
                </a:solidFill>
              </a:rPr>
              <a:t>Self Awareness</a:t>
            </a:r>
          </a:p>
          <a:p>
            <a:pPr marL="342900" indent="-342900" algn="l">
              <a:buClrTx/>
              <a:buFont typeface="Arial"/>
              <a:buChar char="•"/>
            </a:pPr>
            <a:r>
              <a:rPr lang="en-US" dirty="0">
                <a:solidFill>
                  <a:srgbClr val="000000"/>
                </a:solidFill>
              </a:rPr>
              <a:t>Self-esteem regulation</a:t>
            </a:r>
          </a:p>
          <a:p>
            <a:pPr marL="342900" indent="-342900" algn="l">
              <a:buClrTx/>
              <a:buFont typeface="Arial"/>
              <a:buChar char="•"/>
            </a:pPr>
            <a:r>
              <a:rPr lang="en-US" dirty="0">
                <a:solidFill>
                  <a:srgbClr val="000000"/>
                </a:solidFill>
              </a:rPr>
              <a:t>Cognitive function</a:t>
            </a:r>
          </a:p>
        </p:txBody>
      </p:sp>
    </p:spTree>
    <p:extLst>
      <p:ext uri="{BB962C8B-B14F-4D97-AF65-F5344CB8AC3E}">
        <p14:creationId xmlns:p14="http://schemas.microsoft.com/office/powerpoint/2010/main" val="4109601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49275" y="931723"/>
            <a:ext cx="8042276" cy="1336956"/>
          </a:xfrm>
        </p:spPr>
        <p:txBody>
          <a:bodyPr>
            <a:normAutofit fontScale="90000"/>
          </a:bodyPr>
          <a:lstStyle/>
          <a:p>
            <a:r>
              <a:rPr lang="en-US" dirty="0">
                <a:solidFill>
                  <a:srgbClr val="000000"/>
                </a:solidFill>
              </a:rPr>
              <a:t>Supporting/Strengthening </a:t>
            </a:r>
            <a:br>
              <a:rPr lang="en-US" dirty="0">
                <a:solidFill>
                  <a:srgbClr val="000000"/>
                </a:solidFill>
              </a:rPr>
            </a:br>
            <a:r>
              <a:rPr lang="en-US" dirty="0">
                <a:solidFill>
                  <a:srgbClr val="000000"/>
                </a:solidFill>
              </a:rPr>
              <a:t>Weakened Ego Functions</a:t>
            </a:r>
            <a:br>
              <a:rPr lang="en-US" dirty="0">
                <a:solidFill>
                  <a:srgbClr val="000000"/>
                </a:solidFill>
              </a:rPr>
            </a:br>
            <a:r>
              <a:rPr lang="en-US" dirty="0">
                <a:solidFill>
                  <a:srgbClr val="000000"/>
                </a:solidFill>
              </a:rPr>
              <a:t> </a:t>
            </a:r>
          </a:p>
        </p:txBody>
      </p:sp>
      <p:sp>
        <p:nvSpPr>
          <p:cNvPr id="3" name="Subtitle 2"/>
          <p:cNvSpPr>
            <a:spLocks noGrp="1"/>
          </p:cNvSpPr>
          <p:nvPr>
            <p:ph idx="1"/>
          </p:nvPr>
        </p:nvSpPr>
        <p:spPr/>
        <p:txBody>
          <a:bodyPr>
            <a:normAutofit/>
          </a:bodyPr>
          <a:lstStyle/>
          <a:p>
            <a:pPr algn="l"/>
            <a:endParaRPr lang="en-US" dirty="0">
              <a:solidFill>
                <a:srgbClr val="000000"/>
              </a:solidFill>
            </a:endParaRPr>
          </a:p>
          <a:p>
            <a:pPr marL="0" indent="0" algn="ctr">
              <a:buNone/>
            </a:pPr>
            <a:r>
              <a:rPr lang="en-US" dirty="0">
                <a:solidFill>
                  <a:srgbClr val="000000"/>
                </a:solidFill>
              </a:rPr>
              <a:t>Patients “borrow” ego function from the therapist in times of crisis</a:t>
            </a:r>
          </a:p>
          <a:p>
            <a:pPr marL="0" indent="0" algn="ctr">
              <a:buNone/>
            </a:pPr>
            <a:r>
              <a:rPr lang="en-US" dirty="0">
                <a:solidFill>
                  <a:srgbClr val="000000"/>
                </a:solidFill>
              </a:rPr>
              <a:t>and</a:t>
            </a:r>
          </a:p>
          <a:p>
            <a:pPr marL="0" indent="0" algn="ctr">
              <a:buNone/>
            </a:pPr>
            <a:r>
              <a:rPr lang="en-US" dirty="0">
                <a:solidFill>
                  <a:srgbClr val="000000"/>
                </a:solidFill>
              </a:rPr>
              <a:t>Patients internalize new ways of thinking and behaving in order to strengthen ego function</a:t>
            </a:r>
          </a:p>
        </p:txBody>
      </p:sp>
    </p:spTree>
    <p:extLst>
      <p:ext uri="{BB962C8B-B14F-4D97-AF65-F5344CB8AC3E}">
        <p14:creationId xmlns:p14="http://schemas.microsoft.com/office/powerpoint/2010/main" val="2418796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85800"/>
            <a:ext cx="8042276" cy="1336956"/>
          </a:xfrm>
        </p:spPr>
        <p:txBody>
          <a:bodyPr>
            <a:normAutofit fontScale="90000"/>
          </a:bodyPr>
          <a:lstStyle/>
          <a:p>
            <a:r>
              <a:rPr lang="en-US" dirty="0">
                <a:solidFill>
                  <a:srgbClr val="000000"/>
                </a:solidFill>
              </a:rPr>
              <a:t>Reactivation of Development to Promote Healthier Function and Growth</a:t>
            </a:r>
          </a:p>
        </p:txBody>
      </p:sp>
      <p:sp>
        <p:nvSpPr>
          <p:cNvPr id="3" name="Subtitle 2"/>
          <p:cNvSpPr>
            <a:spLocks noGrp="1"/>
          </p:cNvSpPr>
          <p:nvPr>
            <p:ph idx="1"/>
          </p:nvPr>
        </p:nvSpPr>
        <p:spPr>
          <a:xfrm>
            <a:off x="584444" y="2520462"/>
            <a:ext cx="8042276" cy="4343400"/>
          </a:xfrm>
        </p:spPr>
        <p:txBody>
          <a:bodyPr/>
          <a:lstStyle/>
          <a:p>
            <a:pPr algn="l"/>
            <a:r>
              <a:rPr lang="en-US" dirty="0">
                <a:solidFill>
                  <a:srgbClr val="000000"/>
                </a:solidFill>
              </a:rPr>
              <a:t>New ways of regulating self esteem</a:t>
            </a:r>
          </a:p>
          <a:p>
            <a:pPr algn="l"/>
            <a:endParaRPr lang="en-US" dirty="0">
              <a:solidFill>
                <a:srgbClr val="000000"/>
              </a:solidFill>
            </a:endParaRPr>
          </a:p>
          <a:p>
            <a:pPr algn="l"/>
            <a:r>
              <a:rPr lang="en-US" dirty="0">
                <a:solidFill>
                  <a:srgbClr val="000000"/>
                </a:solidFill>
              </a:rPr>
              <a:t>New ways of relating to others</a:t>
            </a:r>
          </a:p>
          <a:p>
            <a:pPr algn="l"/>
            <a:endParaRPr lang="en-US" dirty="0">
              <a:solidFill>
                <a:srgbClr val="000000"/>
              </a:solidFill>
            </a:endParaRPr>
          </a:p>
          <a:p>
            <a:pPr algn="l"/>
            <a:r>
              <a:rPr lang="en-US" dirty="0">
                <a:solidFill>
                  <a:srgbClr val="000000"/>
                </a:solidFill>
              </a:rPr>
              <a:t>Learning more flexible and adaptive coping skills</a:t>
            </a:r>
          </a:p>
          <a:p>
            <a:pPr algn="l"/>
            <a:endParaRPr lang="en-US" dirty="0">
              <a:solidFill>
                <a:srgbClr val="000000"/>
              </a:solidFill>
            </a:endParaRPr>
          </a:p>
        </p:txBody>
      </p:sp>
    </p:spTree>
    <p:extLst>
      <p:ext uri="{BB962C8B-B14F-4D97-AF65-F5344CB8AC3E}">
        <p14:creationId xmlns:p14="http://schemas.microsoft.com/office/powerpoint/2010/main" val="43493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Psychodynamic Psychotherapy Can Help Improve:</a:t>
            </a:r>
          </a:p>
        </p:txBody>
      </p:sp>
      <p:sp>
        <p:nvSpPr>
          <p:cNvPr id="3" name="Subtitle 2"/>
          <p:cNvSpPr>
            <a:spLocks noGrp="1"/>
          </p:cNvSpPr>
          <p:nvPr>
            <p:ph idx="1"/>
          </p:nvPr>
        </p:nvSpPr>
        <p:spPr/>
        <p:txBody>
          <a:bodyPr>
            <a:normAutofit lnSpcReduction="10000"/>
          </a:bodyPr>
          <a:lstStyle/>
          <a:p>
            <a:pPr algn="l"/>
            <a:r>
              <a:rPr lang="en-US" dirty="0">
                <a:solidFill>
                  <a:srgbClr val="000000"/>
                </a:solidFill>
              </a:rPr>
              <a:t>Self- perceptions and self- esteem management</a:t>
            </a:r>
          </a:p>
          <a:p>
            <a:pPr algn="l"/>
            <a:endParaRPr lang="en-US" dirty="0">
              <a:solidFill>
                <a:srgbClr val="000000"/>
              </a:solidFill>
            </a:endParaRPr>
          </a:p>
          <a:p>
            <a:pPr algn="l"/>
            <a:r>
              <a:rPr lang="en-US" dirty="0">
                <a:solidFill>
                  <a:srgbClr val="000000"/>
                </a:solidFill>
              </a:rPr>
              <a:t>Relationships with others</a:t>
            </a:r>
          </a:p>
          <a:p>
            <a:pPr algn="l"/>
            <a:endParaRPr lang="en-US" dirty="0">
              <a:solidFill>
                <a:srgbClr val="000000"/>
              </a:solidFill>
            </a:endParaRPr>
          </a:p>
          <a:p>
            <a:pPr algn="l"/>
            <a:r>
              <a:rPr lang="en-US" dirty="0">
                <a:solidFill>
                  <a:srgbClr val="000000"/>
                </a:solidFill>
              </a:rPr>
              <a:t>Characteristic ways of adapting to external and internal situations</a:t>
            </a:r>
          </a:p>
          <a:p>
            <a:pPr algn="l"/>
            <a:endParaRPr lang="en-US" dirty="0">
              <a:solidFill>
                <a:srgbClr val="000000"/>
              </a:solidFill>
            </a:endParaRPr>
          </a:p>
          <a:p>
            <a:pPr algn="l"/>
            <a:r>
              <a:rPr lang="en-US" dirty="0">
                <a:solidFill>
                  <a:srgbClr val="000000"/>
                </a:solidFill>
              </a:rPr>
              <a:t>Ego Functioning</a:t>
            </a:r>
          </a:p>
        </p:txBody>
      </p:sp>
    </p:spTree>
    <p:extLst>
      <p:ext uri="{BB962C8B-B14F-4D97-AF65-F5344CB8AC3E}">
        <p14:creationId xmlns:p14="http://schemas.microsoft.com/office/powerpoint/2010/main" val="1054963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Indications for Psychodynamic Psychotherapy</a:t>
            </a:r>
          </a:p>
        </p:txBody>
      </p:sp>
      <p:sp>
        <p:nvSpPr>
          <p:cNvPr id="3" name="Subtitle 2"/>
          <p:cNvSpPr>
            <a:spLocks noGrp="1"/>
          </p:cNvSpPr>
          <p:nvPr>
            <p:ph idx="1"/>
          </p:nvPr>
        </p:nvSpPr>
        <p:spPr/>
        <p:txBody>
          <a:bodyPr>
            <a:normAutofit fontScale="77500" lnSpcReduction="20000"/>
          </a:bodyPr>
          <a:lstStyle/>
          <a:p>
            <a:pPr marL="342900" lvl="0" indent="-342900" algn="l">
              <a:buClrTx/>
              <a:buFont typeface="Arial"/>
              <a:buChar char="•"/>
            </a:pPr>
            <a:r>
              <a:rPr lang="en-US" sz="3600" dirty="0">
                <a:solidFill>
                  <a:srgbClr val="000000"/>
                </a:solidFill>
              </a:rPr>
              <a:t>People who are suffering and recognize patterns that recur without conscious control</a:t>
            </a:r>
          </a:p>
          <a:p>
            <a:pPr marL="342900" lvl="0" indent="-342900" algn="l">
              <a:buClrTx/>
              <a:buFont typeface="Arial"/>
              <a:buChar char="•"/>
            </a:pPr>
            <a:r>
              <a:rPr lang="en-US" sz="3600" dirty="0">
                <a:solidFill>
                  <a:srgbClr val="000000"/>
                </a:solidFill>
              </a:rPr>
              <a:t>People who have failed at other forms of individual psychotherapy</a:t>
            </a:r>
          </a:p>
          <a:p>
            <a:pPr marL="342900" lvl="0" indent="-342900" algn="l">
              <a:buClrTx/>
              <a:buFont typeface="Arial"/>
              <a:buChar char="•"/>
            </a:pPr>
            <a:r>
              <a:rPr lang="en-US" sz="3600" dirty="0">
                <a:solidFill>
                  <a:srgbClr val="000000"/>
                </a:solidFill>
              </a:rPr>
              <a:t>People with personality disorders, multiple mental disorders, and chronic mental disorders </a:t>
            </a:r>
          </a:p>
          <a:p>
            <a:pPr marL="342900" lvl="0" indent="-342900" algn="l">
              <a:buClrTx/>
              <a:buFont typeface="Arial"/>
              <a:buChar char="•"/>
            </a:pPr>
            <a:r>
              <a:rPr lang="en-US" sz="3600" dirty="0">
                <a:solidFill>
                  <a:srgbClr val="000000"/>
                </a:solidFill>
              </a:rPr>
              <a:t>People must be introspective, experience psychological conflict as internal, and tolerate strong affects without acting out.																					</a:t>
            </a:r>
            <a:r>
              <a:rPr lang="en-US" dirty="0">
                <a:solidFill>
                  <a:srgbClr val="000000"/>
                </a:solidFill>
              </a:rPr>
              <a:t>																																			</a:t>
            </a:r>
          </a:p>
          <a:p>
            <a:pPr marL="342900" indent="-342900" algn="l">
              <a:buFont typeface="Arial"/>
              <a:buChar char="•"/>
            </a:pPr>
            <a:endParaRPr lang="en-US" dirty="0">
              <a:solidFill>
                <a:srgbClr val="000000"/>
              </a:solidFill>
            </a:endParaRPr>
          </a:p>
        </p:txBody>
      </p:sp>
    </p:spTree>
    <p:extLst>
      <p:ext uri="{BB962C8B-B14F-4D97-AF65-F5344CB8AC3E}">
        <p14:creationId xmlns:p14="http://schemas.microsoft.com/office/powerpoint/2010/main" val="11736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Learning Objectives</a:t>
            </a:r>
          </a:p>
        </p:txBody>
      </p:sp>
      <p:sp>
        <p:nvSpPr>
          <p:cNvPr id="3" name="Subtitle 2"/>
          <p:cNvSpPr>
            <a:spLocks noGrp="1"/>
          </p:cNvSpPr>
          <p:nvPr>
            <p:ph idx="1"/>
          </p:nvPr>
        </p:nvSpPr>
        <p:spPr/>
        <p:txBody>
          <a:bodyPr/>
          <a:lstStyle/>
          <a:p>
            <a:pPr marL="457200" indent="-457200" algn="l">
              <a:buClrTx/>
              <a:buFont typeface="+mj-lt"/>
              <a:buAutoNum type="arabicPeriod"/>
            </a:pPr>
            <a:r>
              <a:rPr lang="en-US" dirty="0">
                <a:solidFill>
                  <a:srgbClr val="000000"/>
                </a:solidFill>
              </a:rPr>
              <a:t>Define Psychotherapy</a:t>
            </a:r>
          </a:p>
          <a:p>
            <a:pPr marL="457200" indent="-457200" algn="l">
              <a:buClrTx/>
              <a:buFont typeface="+mj-lt"/>
              <a:buAutoNum type="arabicPeriod"/>
            </a:pPr>
            <a:r>
              <a:rPr lang="en-US" dirty="0">
                <a:solidFill>
                  <a:srgbClr val="000000"/>
                </a:solidFill>
              </a:rPr>
              <a:t>Describe indications for psychotherapy</a:t>
            </a:r>
          </a:p>
          <a:p>
            <a:pPr marL="457200" indent="-457200" algn="l">
              <a:buClrTx/>
              <a:buFont typeface="+mj-lt"/>
              <a:buAutoNum type="arabicPeriod"/>
            </a:pPr>
            <a:r>
              <a:rPr lang="en-US" dirty="0">
                <a:solidFill>
                  <a:srgbClr val="000000"/>
                </a:solidFill>
              </a:rPr>
              <a:t>Distinguish between Psychodynamic Supportive and Cognitive Behavioral (CBT) Psychotherapies</a:t>
            </a:r>
          </a:p>
          <a:p>
            <a:pPr marL="457200" indent="-457200" algn="l">
              <a:buClrTx/>
              <a:buFont typeface="+mj-lt"/>
              <a:buAutoNum type="arabicPeriod"/>
            </a:pPr>
            <a:r>
              <a:rPr lang="en-US" dirty="0">
                <a:solidFill>
                  <a:srgbClr val="000000"/>
                </a:solidFill>
              </a:rPr>
              <a:t>Describe theories of therapeutic action for each psychotherapeutic modality</a:t>
            </a:r>
          </a:p>
          <a:p>
            <a:pPr marL="457200" indent="-457200" algn="l">
              <a:buAutoNum type="arabicPeriod"/>
            </a:pPr>
            <a:endParaRPr lang="en-US" dirty="0">
              <a:solidFill>
                <a:srgbClr val="000000"/>
              </a:solidFill>
            </a:endParaRPr>
          </a:p>
        </p:txBody>
      </p:sp>
    </p:spTree>
    <p:extLst>
      <p:ext uri="{BB962C8B-B14F-4D97-AF65-F5344CB8AC3E}">
        <p14:creationId xmlns:p14="http://schemas.microsoft.com/office/powerpoint/2010/main" val="590021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228600" y="228600"/>
            <a:ext cx="8915400" cy="5715000"/>
          </a:xfrm>
          <a:prstGeom prst="rect">
            <a:avLst/>
          </a:prstGeom>
        </p:spPr>
        <p:txBody>
          <a:bodyPr>
            <a:normAutofit fontScale="77500" lnSpcReduction="20000"/>
          </a:bodyPr>
          <a:lstStyle/>
          <a:p>
            <a:pPr marL="0" indent="0" algn="ctr">
              <a:buNone/>
            </a:pPr>
            <a:r>
              <a:rPr lang="en-US" dirty="0">
                <a:solidFill>
                  <a:srgbClr val="000000"/>
                </a:solidFill>
              </a:rPr>
              <a:t>Miss A is a 23 yo female who initially presented to</a:t>
            </a:r>
          </a:p>
          <a:p>
            <a:pPr marL="0" indent="0" algn="ctr">
              <a:buNone/>
            </a:pPr>
            <a:r>
              <a:rPr lang="en-US" dirty="0">
                <a:solidFill>
                  <a:srgbClr val="000000"/>
                </a:solidFill>
              </a:rPr>
              <a:t>treatment after a break up with her boyfriend. She</a:t>
            </a:r>
          </a:p>
          <a:p>
            <a:pPr marL="0" indent="0" algn="ctr">
              <a:buNone/>
            </a:pPr>
            <a:r>
              <a:rPr lang="en-US" dirty="0">
                <a:solidFill>
                  <a:srgbClr val="000000"/>
                </a:solidFill>
              </a:rPr>
              <a:t>describes feeling “unsettled” her whole life and would</a:t>
            </a:r>
          </a:p>
          <a:p>
            <a:pPr marL="0" indent="0" algn="ctr">
              <a:buNone/>
            </a:pPr>
            <a:r>
              <a:rPr lang="en-US" dirty="0">
                <a:solidFill>
                  <a:srgbClr val="000000"/>
                </a:solidFill>
              </a:rPr>
              <a:t>like to feel content with herself and with what she is</a:t>
            </a:r>
          </a:p>
          <a:p>
            <a:pPr marL="0" indent="0" algn="ctr">
              <a:buNone/>
            </a:pPr>
            <a:r>
              <a:rPr lang="en-US" dirty="0">
                <a:solidFill>
                  <a:srgbClr val="000000"/>
                </a:solidFill>
              </a:rPr>
              <a:t>doing in her life. She does not have a good sense of</a:t>
            </a:r>
          </a:p>
          <a:p>
            <a:pPr marL="0" indent="0" algn="ctr">
              <a:buNone/>
            </a:pPr>
            <a:r>
              <a:rPr lang="en-US" dirty="0">
                <a:solidFill>
                  <a:srgbClr val="000000"/>
                </a:solidFill>
              </a:rPr>
              <a:t>who she is and although she has many friends she feels</a:t>
            </a:r>
          </a:p>
          <a:p>
            <a:pPr marL="0" indent="0" algn="ctr">
              <a:buNone/>
            </a:pPr>
            <a:r>
              <a:rPr lang="en-US" dirty="0">
                <a:solidFill>
                  <a:srgbClr val="000000"/>
                </a:solidFill>
              </a:rPr>
              <a:t>they do not really know her either. Her mother was</a:t>
            </a:r>
          </a:p>
          <a:p>
            <a:pPr marL="0" indent="0" algn="ctr">
              <a:buNone/>
            </a:pPr>
            <a:r>
              <a:rPr lang="en-US" dirty="0">
                <a:solidFill>
                  <a:srgbClr val="000000"/>
                </a:solidFill>
              </a:rPr>
              <a:t>mentally ill and Miss A spent much of her childhood</a:t>
            </a:r>
          </a:p>
          <a:p>
            <a:pPr marL="0" indent="0" algn="ctr">
              <a:buNone/>
            </a:pPr>
            <a:r>
              <a:rPr lang="en-US" dirty="0">
                <a:solidFill>
                  <a:srgbClr val="000000"/>
                </a:solidFill>
              </a:rPr>
              <a:t>living with various family members while her mother</a:t>
            </a:r>
          </a:p>
          <a:p>
            <a:pPr marL="0" indent="0" algn="ctr">
              <a:buNone/>
            </a:pPr>
            <a:r>
              <a:rPr lang="en-US" dirty="0">
                <a:solidFill>
                  <a:srgbClr val="000000"/>
                </a:solidFill>
              </a:rPr>
              <a:t>was in psychiatric hospitals. The therapist has noticed</a:t>
            </a:r>
          </a:p>
          <a:p>
            <a:pPr marL="0" indent="0" algn="ctr">
              <a:buNone/>
            </a:pPr>
            <a:r>
              <a:rPr lang="en-US" dirty="0">
                <a:solidFill>
                  <a:srgbClr val="000000"/>
                </a:solidFill>
              </a:rPr>
              <a:t>that Miss A tends to miss appointments after more</a:t>
            </a:r>
          </a:p>
          <a:p>
            <a:pPr marL="0" indent="0" algn="ctr">
              <a:buNone/>
            </a:pPr>
            <a:r>
              <a:rPr lang="en-US" dirty="0">
                <a:solidFill>
                  <a:srgbClr val="000000"/>
                </a:solidFill>
              </a:rPr>
              <a:t>emotionally charged sessions. </a:t>
            </a:r>
          </a:p>
        </p:txBody>
      </p:sp>
    </p:spTree>
    <p:extLst>
      <p:ext uri="{BB962C8B-B14F-4D97-AF65-F5344CB8AC3E}">
        <p14:creationId xmlns:p14="http://schemas.microsoft.com/office/powerpoint/2010/main" val="4210142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Supportive Psychotherapy Goals</a:t>
            </a:r>
          </a:p>
        </p:txBody>
      </p:sp>
      <p:sp>
        <p:nvSpPr>
          <p:cNvPr id="3" name="Subtitle 2"/>
          <p:cNvSpPr>
            <a:spLocks noGrp="1"/>
          </p:cNvSpPr>
          <p:nvPr>
            <p:ph idx="1"/>
          </p:nvPr>
        </p:nvSpPr>
        <p:spPr/>
        <p:txBody>
          <a:bodyPr/>
          <a:lstStyle/>
          <a:p>
            <a:pPr marL="800100" lvl="1" indent="-342900" algn="l">
              <a:buClrTx/>
              <a:buFont typeface="Arial"/>
              <a:buChar char="•"/>
            </a:pPr>
            <a:r>
              <a:rPr lang="en-US" sz="2800" dirty="0">
                <a:solidFill>
                  <a:srgbClr val="000000"/>
                </a:solidFill>
              </a:rPr>
              <a:t>To help patient maintain or re-establish best possible level of function</a:t>
            </a:r>
          </a:p>
          <a:p>
            <a:pPr marL="800100" lvl="1" indent="-342900" algn="l">
              <a:buClrTx/>
              <a:buFont typeface="Arial"/>
              <a:buChar char="•"/>
            </a:pPr>
            <a:r>
              <a:rPr lang="en-US" sz="2800" dirty="0">
                <a:solidFill>
                  <a:srgbClr val="000000"/>
                </a:solidFill>
              </a:rPr>
              <a:t>Achievement may take a short time for patients in crisis, or may be life-long for patients with chronic, severe mental illness</a:t>
            </a:r>
          </a:p>
          <a:p>
            <a:pPr algn="l">
              <a:buClrTx/>
            </a:pPr>
            <a:endParaRPr lang="en-US" dirty="0">
              <a:solidFill>
                <a:srgbClr val="000000"/>
              </a:solidFill>
            </a:endParaRPr>
          </a:p>
        </p:txBody>
      </p:sp>
    </p:spTree>
    <p:extLst>
      <p:ext uri="{BB962C8B-B14F-4D97-AF65-F5344CB8AC3E}">
        <p14:creationId xmlns:p14="http://schemas.microsoft.com/office/powerpoint/2010/main" val="2361695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What kinds of patients benefit from supportive psychotherapy?</a:t>
            </a:r>
          </a:p>
        </p:txBody>
      </p:sp>
      <p:sp>
        <p:nvSpPr>
          <p:cNvPr id="3" name="Subtitle 2"/>
          <p:cNvSpPr>
            <a:spLocks noGrp="1"/>
          </p:cNvSpPr>
          <p:nvPr>
            <p:ph idx="1"/>
          </p:nvPr>
        </p:nvSpPr>
        <p:spPr/>
        <p:txBody>
          <a:bodyPr>
            <a:normAutofit/>
          </a:bodyPr>
          <a:lstStyle/>
          <a:p>
            <a:pPr marL="800100" lvl="1" indent="-342900" algn="l">
              <a:buClrTx/>
              <a:buFont typeface="Arial"/>
              <a:buChar char="•"/>
            </a:pPr>
            <a:r>
              <a:rPr lang="en-US" dirty="0">
                <a:solidFill>
                  <a:srgbClr val="000000"/>
                </a:solidFill>
              </a:rPr>
              <a:t>People compromised or impaired by crisis or trauma who are generally psychologically healthy and well-adapted</a:t>
            </a:r>
          </a:p>
          <a:p>
            <a:pPr marL="800100" lvl="1" indent="-342900" algn="l">
              <a:buClrTx/>
              <a:buFont typeface="Arial"/>
              <a:buChar char="•"/>
            </a:pPr>
            <a:r>
              <a:rPr lang="en-US" dirty="0">
                <a:solidFill>
                  <a:srgbClr val="000000"/>
                </a:solidFill>
              </a:rPr>
              <a:t>People with chronic psychological deficits and impaired functioning, such as impaired reality testing, difficulty with impulses, limited  interpersonal skills or experience</a:t>
            </a:r>
          </a:p>
          <a:p>
            <a:pPr marL="800100" lvl="1" indent="-342900" algn="l">
              <a:buClrTx/>
              <a:buFont typeface="Arial"/>
              <a:buChar char="•"/>
            </a:pPr>
            <a:r>
              <a:rPr lang="en-US" dirty="0">
                <a:solidFill>
                  <a:srgbClr val="000000"/>
                </a:solidFill>
              </a:rPr>
              <a:t>People with psychotic disorders and severe mood disorders</a:t>
            </a:r>
          </a:p>
          <a:p>
            <a:pPr marL="800100" lvl="1" indent="-342900" algn="l">
              <a:buClrTx/>
              <a:buFont typeface="Arial"/>
              <a:buChar char="•"/>
            </a:pPr>
            <a:r>
              <a:rPr lang="en-US" dirty="0">
                <a:solidFill>
                  <a:srgbClr val="000000"/>
                </a:solidFill>
              </a:rPr>
              <a:t>People with severe personality disorders</a:t>
            </a:r>
          </a:p>
          <a:p>
            <a:pPr marL="800100" lvl="1" indent="-342900" algn="l">
              <a:buClrTx/>
              <a:buFont typeface="Arial"/>
              <a:buChar char="•"/>
            </a:pPr>
            <a:r>
              <a:rPr lang="en-US" dirty="0">
                <a:solidFill>
                  <a:srgbClr val="000000"/>
                </a:solidFill>
              </a:rPr>
              <a:t>People with cognitive impairments</a:t>
            </a:r>
          </a:p>
          <a:p>
            <a:pPr algn="l"/>
            <a:endParaRPr lang="en-US" dirty="0">
              <a:solidFill>
                <a:srgbClr val="000000"/>
              </a:solidFill>
            </a:endParaRPr>
          </a:p>
        </p:txBody>
      </p:sp>
    </p:spTree>
    <p:extLst>
      <p:ext uri="{BB962C8B-B14F-4D97-AF65-F5344CB8AC3E}">
        <p14:creationId xmlns:p14="http://schemas.microsoft.com/office/powerpoint/2010/main" val="1763213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Techniques of Supportive Psychotherapy</a:t>
            </a:r>
          </a:p>
        </p:txBody>
      </p:sp>
      <p:sp>
        <p:nvSpPr>
          <p:cNvPr id="3" name="Subtitle 2"/>
          <p:cNvSpPr>
            <a:spLocks noGrp="1"/>
          </p:cNvSpPr>
          <p:nvPr>
            <p:ph idx="1"/>
          </p:nvPr>
        </p:nvSpPr>
        <p:spPr/>
        <p:txBody>
          <a:bodyPr/>
          <a:lstStyle/>
          <a:p>
            <a:pPr marL="800100" lvl="1" indent="-342900" algn="l">
              <a:buClrTx/>
              <a:buFont typeface="Arial"/>
              <a:buChar char="•"/>
            </a:pPr>
            <a:r>
              <a:rPr lang="en-US" dirty="0">
                <a:solidFill>
                  <a:srgbClr val="000000"/>
                </a:solidFill>
              </a:rPr>
              <a:t>Foster good working relationship with patient- first priority</a:t>
            </a:r>
          </a:p>
          <a:p>
            <a:pPr marL="800100" lvl="1" indent="-342900" algn="l">
              <a:buClrTx/>
              <a:buFont typeface="Arial"/>
              <a:buChar char="•"/>
            </a:pPr>
            <a:r>
              <a:rPr lang="en-US" dirty="0">
                <a:solidFill>
                  <a:srgbClr val="000000"/>
                </a:solidFill>
              </a:rPr>
              <a:t>Use therapeutic relationship for stability, consistency, containment</a:t>
            </a:r>
          </a:p>
          <a:p>
            <a:pPr marL="800100" lvl="1" indent="-342900" algn="l">
              <a:buClrTx/>
              <a:buFont typeface="Arial"/>
              <a:buChar char="•"/>
            </a:pPr>
            <a:r>
              <a:rPr lang="en-US" dirty="0">
                <a:solidFill>
                  <a:srgbClr val="000000"/>
                </a:solidFill>
              </a:rPr>
              <a:t>Psychotherapy substitutes for capacities the patient lacks – EGO FUNCTIONS</a:t>
            </a:r>
          </a:p>
          <a:p>
            <a:pPr marL="800100" lvl="1" indent="-342900" algn="l">
              <a:buClrTx/>
              <a:buFont typeface="Arial"/>
              <a:buChar char="•"/>
            </a:pPr>
            <a:r>
              <a:rPr lang="en-US" dirty="0">
                <a:solidFill>
                  <a:srgbClr val="000000"/>
                </a:solidFill>
              </a:rPr>
              <a:t>Problem solving, role-playing and education are important aspects of treatment</a:t>
            </a:r>
          </a:p>
          <a:p>
            <a:pPr marL="342900" indent="-342900">
              <a:buClrTx/>
              <a:buFont typeface="Arial"/>
              <a:buChar char="•"/>
            </a:pPr>
            <a:endParaRPr lang="en-US" dirty="0"/>
          </a:p>
        </p:txBody>
      </p:sp>
    </p:spTree>
    <p:extLst>
      <p:ext uri="{BB962C8B-B14F-4D97-AF65-F5344CB8AC3E}">
        <p14:creationId xmlns:p14="http://schemas.microsoft.com/office/powerpoint/2010/main" val="2206537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Case Example</a:t>
            </a:r>
          </a:p>
        </p:txBody>
      </p:sp>
      <p:sp>
        <p:nvSpPr>
          <p:cNvPr id="3" name="Subtitle 2"/>
          <p:cNvSpPr>
            <a:spLocks noGrp="1"/>
          </p:cNvSpPr>
          <p:nvPr>
            <p:ph idx="1"/>
          </p:nvPr>
        </p:nvSpPr>
        <p:spPr/>
        <p:txBody>
          <a:bodyPr>
            <a:normAutofit/>
          </a:bodyPr>
          <a:lstStyle/>
          <a:p>
            <a:r>
              <a:rPr lang="en-US" i="1" dirty="0">
                <a:solidFill>
                  <a:srgbClr val="000000"/>
                </a:solidFill>
              </a:rPr>
              <a:t>A 26 year old student comes for continuation of treatment upon matriculation into graduate school. The patient was hospitalized elsewhere during college and given the diagnosis of schizoaffective disorder. He has remained on medication and feels he has benefited from psychotherapy. A major goal for him is to become comfortable about dating. He feels insecure and shy and “doesn’t know how to make small talk.” </a:t>
            </a:r>
            <a:endParaRPr lang="en-US" dirty="0">
              <a:solidFill>
                <a:srgbClr val="000000"/>
              </a:solidFill>
            </a:endParaRPr>
          </a:p>
          <a:p>
            <a:endParaRPr lang="en-US" dirty="0"/>
          </a:p>
        </p:txBody>
      </p:sp>
    </p:spTree>
    <p:extLst>
      <p:ext uri="{BB962C8B-B14F-4D97-AF65-F5344CB8AC3E}">
        <p14:creationId xmlns:p14="http://schemas.microsoft.com/office/powerpoint/2010/main" val="2431555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Cognitive Behavioral Therapy </a:t>
            </a:r>
          </a:p>
        </p:txBody>
      </p:sp>
      <p:sp>
        <p:nvSpPr>
          <p:cNvPr id="3" name="Subtitle 2"/>
          <p:cNvSpPr>
            <a:spLocks noGrp="1"/>
          </p:cNvSpPr>
          <p:nvPr>
            <p:ph idx="1"/>
          </p:nvPr>
        </p:nvSpPr>
        <p:spPr/>
        <p:txBody>
          <a:bodyPr/>
          <a:lstStyle/>
          <a:p>
            <a:r>
              <a:rPr lang="en-US" dirty="0">
                <a:solidFill>
                  <a:srgbClr val="000000"/>
                </a:solidFill>
              </a:rPr>
              <a:t>GOAL</a:t>
            </a:r>
          </a:p>
          <a:p>
            <a:r>
              <a:rPr lang="en-US" dirty="0">
                <a:solidFill>
                  <a:srgbClr val="000000"/>
                </a:solidFill>
              </a:rPr>
              <a:t>Identifying maladaptive patterns of thinking and behaving and challenging them in order to change the way a person thinks and behaves, thus improving overall function</a:t>
            </a:r>
          </a:p>
          <a:p>
            <a:endParaRPr lang="en-US" dirty="0"/>
          </a:p>
        </p:txBody>
      </p:sp>
    </p:spTree>
    <p:extLst>
      <p:ext uri="{BB962C8B-B14F-4D97-AF65-F5344CB8AC3E}">
        <p14:creationId xmlns:p14="http://schemas.microsoft.com/office/powerpoint/2010/main" val="2355364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Cognitive Behavioral Therapy</a:t>
            </a:r>
          </a:p>
        </p:txBody>
      </p:sp>
      <p:sp>
        <p:nvSpPr>
          <p:cNvPr id="3" name="Subtitle 2"/>
          <p:cNvSpPr>
            <a:spLocks noGrp="1"/>
          </p:cNvSpPr>
          <p:nvPr>
            <p:ph idx="1"/>
          </p:nvPr>
        </p:nvSpPr>
        <p:spPr/>
        <p:txBody>
          <a:bodyPr>
            <a:normAutofit fontScale="92500" lnSpcReduction="10000"/>
          </a:bodyPr>
          <a:lstStyle/>
          <a:p>
            <a:pPr marL="342900" indent="-342900" algn="l">
              <a:buClrTx/>
              <a:buFont typeface="Arial"/>
              <a:buChar char="•"/>
            </a:pPr>
            <a:r>
              <a:rPr lang="en-US" dirty="0">
                <a:solidFill>
                  <a:srgbClr val="000000"/>
                </a:solidFill>
              </a:rPr>
              <a:t>Highly structured sessions with set-agenda, </a:t>
            </a:r>
          </a:p>
          <a:p>
            <a:pPr marL="342900" indent="-342900" algn="l">
              <a:buClrTx/>
              <a:buFont typeface="Arial"/>
              <a:buChar char="•"/>
            </a:pPr>
            <a:r>
              <a:rPr lang="en-US" dirty="0">
                <a:solidFill>
                  <a:srgbClr val="000000"/>
                </a:solidFill>
              </a:rPr>
              <a:t>Manualized, Evidence-based treatment</a:t>
            </a:r>
          </a:p>
          <a:p>
            <a:pPr marL="342900" indent="-342900" algn="l">
              <a:buClrTx/>
              <a:buFont typeface="Arial"/>
              <a:buChar char="•"/>
            </a:pPr>
            <a:r>
              <a:rPr lang="en-US" dirty="0">
                <a:solidFill>
                  <a:srgbClr val="000000"/>
                </a:solidFill>
              </a:rPr>
              <a:t>Time Limited, focused on the present</a:t>
            </a:r>
          </a:p>
          <a:p>
            <a:pPr marL="342900" indent="-342900" algn="l">
              <a:buClrTx/>
              <a:buFont typeface="Arial"/>
              <a:buChar char="•"/>
            </a:pPr>
            <a:r>
              <a:rPr lang="en-US" dirty="0">
                <a:solidFill>
                  <a:srgbClr val="000000"/>
                </a:solidFill>
              </a:rPr>
              <a:t>Used to treat </a:t>
            </a:r>
            <a:r>
              <a:rPr lang="en-US" b="1" u="sng" dirty="0">
                <a:solidFill>
                  <a:srgbClr val="000000"/>
                </a:solidFill>
              </a:rPr>
              <a:t>a variety of psychiatric disorders</a:t>
            </a:r>
            <a:r>
              <a:rPr lang="en-US" dirty="0">
                <a:solidFill>
                  <a:srgbClr val="000000"/>
                </a:solidFill>
              </a:rPr>
              <a:t> – customized to each disorder</a:t>
            </a:r>
          </a:p>
          <a:p>
            <a:pPr marL="342900" indent="-342900" algn="l">
              <a:buClrTx/>
              <a:buFont typeface="Arial"/>
              <a:buChar char="•"/>
            </a:pPr>
            <a:r>
              <a:rPr lang="en-US" dirty="0">
                <a:solidFill>
                  <a:srgbClr val="000000"/>
                </a:solidFill>
              </a:rPr>
              <a:t>Therapy of Choice for Anxiety Disorders</a:t>
            </a:r>
          </a:p>
          <a:p>
            <a:pPr marL="342900" lvl="0" indent="-342900" algn="l">
              <a:buClrTx/>
              <a:buFont typeface="Arial"/>
              <a:buChar char="•"/>
            </a:pPr>
            <a:r>
              <a:rPr lang="en-US" dirty="0">
                <a:solidFill>
                  <a:srgbClr val="000000"/>
                </a:solidFill>
              </a:rPr>
              <a:t>Therapist as Collaborator - gives on-going feedback to direct the course of treatment.</a:t>
            </a:r>
          </a:p>
          <a:p>
            <a:pPr marL="342900" indent="-342900" algn="l">
              <a:buClrTx/>
              <a:buFont typeface="Arial"/>
              <a:buChar char="•"/>
            </a:pPr>
            <a:r>
              <a:rPr lang="en-US" dirty="0">
                <a:solidFill>
                  <a:srgbClr val="000000"/>
                </a:solidFill>
              </a:rPr>
              <a:t>Strong Therapeutic Alliance is critical</a:t>
            </a:r>
          </a:p>
          <a:p>
            <a:pPr marL="342900" indent="-342900" algn="l">
              <a:buClrTx/>
              <a:buFont typeface="Arial"/>
              <a:buChar char="•"/>
            </a:pPr>
            <a:endParaRPr lang="en-US" dirty="0">
              <a:solidFill>
                <a:srgbClr val="000000"/>
              </a:solidFill>
            </a:endParaRPr>
          </a:p>
          <a:p>
            <a:pPr algn="l"/>
            <a:endParaRPr lang="en-US" dirty="0">
              <a:solidFill>
                <a:srgbClr val="000000"/>
              </a:solidFill>
            </a:endParaRPr>
          </a:p>
        </p:txBody>
      </p:sp>
    </p:spTree>
    <p:extLst>
      <p:ext uri="{BB962C8B-B14F-4D97-AF65-F5344CB8AC3E}">
        <p14:creationId xmlns:p14="http://schemas.microsoft.com/office/powerpoint/2010/main" val="63597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Cognitive Triad</a:t>
            </a:r>
          </a:p>
        </p:txBody>
      </p:sp>
      <p:graphicFrame>
        <p:nvGraphicFramePr>
          <p:cNvPr id="4" name="Diagram 3"/>
          <p:cNvGraphicFramePr/>
          <p:nvPr/>
        </p:nvGraphicFramePr>
        <p:xfrm>
          <a:off x="1524000" y="22305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6655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61352" y="152771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221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81000" y="152400"/>
            <a:ext cx="8042276" cy="4343400"/>
          </a:xfrm>
        </p:spPr>
        <p:txBody>
          <a:bodyPr>
            <a:normAutofit/>
          </a:bodyPr>
          <a:lstStyle/>
          <a:p>
            <a:pPr marL="457200" indent="-457200" algn="l">
              <a:buClrTx/>
              <a:buFont typeface="Arial"/>
              <a:buChar char="•"/>
            </a:pPr>
            <a:r>
              <a:rPr lang="en-US" sz="2800" dirty="0">
                <a:solidFill>
                  <a:srgbClr val="000000"/>
                </a:solidFill>
              </a:rPr>
              <a:t>Cognitive therapy uses a hypothesis testing approach</a:t>
            </a:r>
          </a:p>
          <a:p>
            <a:pPr marL="457200" indent="-457200" algn="l">
              <a:buClrTx/>
              <a:buFont typeface="Arial"/>
              <a:buChar char="•"/>
            </a:pPr>
            <a:r>
              <a:rPr lang="en-US" sz="2800" dirty="0">
                <a:solidFill>
                  <a:srgbClr val="000000"/>
                </a:solidFill>
              </a:rPr>
              <a:t>Automatic thoughts are identified and the evidence for them is examined. </a:t>
            </a:r>
          </a:p>
          <a:p>
            <a:pPr marL="457200" indent="-457200" algn="l">
              <a:buClrTx/>
              <a:buFont typeface="Arial"/>
              <a:buChar char="•"/>
            </a:pPr>
            <a:r>
              <a:rPr lang="en-US" sz="2800" dirty="0">
                <a:solidFill>
                  <a:srgbClr val="000000"/>
                </a:solidFill>
              </a:rPr>
              <a:t>Alternatives are generated and tested. </a:t>
            </a:r>
          </a:p>
          <a:p>
            <a:pPr marL="457200" indent="-457200" algn="l">
              <a:buClrTx/>
              <a:buFont typeface="Arial"/>
              <a:buChar char="•"/>
            </a:pPr>
            <a:r>
              <a:rPr lang="en-US" sz="2800" dirty="0">
                <a:solidFill>
                  <a:srgbClr val="000000"/>
                </a:solidFill>
              </a:rPr>
              <a:t>Core beliefs are similarly identified, tested and modified</a:t>
            </a:r>
          </a:p>
          <a:p>
            <a:pPr marL="457200" indent="-457200" algn="l">
              <a:buClrTx/>
              <a:buFont typeface="Arial"/>
              <a:buChar char="•"/>
            </a:pPr>
            <a:r>
              <a:rPr lang="en-US" sz="2800" dirty="0">
                <a:solidFill>
                  <a:srgbClr val="000000"/>
                </a:solidFill>
              </a:rPr>
              <a:t>Homework is assigned to link sessions together:</a:t>
            </a:r>
          </a:p>
          <a:p>
            <a:pPr marL="800100" lvl="1" indent="-342900" algn="l">
              <a:buClrTx/>
              <a:buFont typeface="Wingdings" charset="2"/>
              <a:buChar char="²"/>
            </a:pPr>
            <a:r>
              <a:rPr lang="en-US" dirty="0">
                <a:solidFill>
                  <a:srgbClr val="000000"/>
                </a:solidFill>
              </a:rPr>
              <a:t>evaluation of thoughts (thought record)</a:t>
            </a:r>
          </a:p>
          <a:p>
            <a:pPr marL="800100" lvl="1" indent="-342900" algn="l">
              <a:buClrTx/>
              <a:buFont typeface="Wingdings" charset="2"/>
              <a:buChar char="²"/>
            </a:pPr>
            <a:r>
              <a:rPr lang="en-US" dirty="0">
                <a:solidFill>
                  <a:srgbClr val="000000"/>
                </a:solidFill>
              </a:rPr>
              <a:t>collection of evidence to test beliefs</a:t>
            </a:r>
          </a:p>
          <a:p>
            <a:pPr marL="800100" lvl="1" indent="-342900" algn="l">
              <a:buClrTx/>
              <a:buFont typeface="Wingdings" charset="2"/>
              <a:buChar char="²"/>
            </a:pPr>
            <a:r>
              <a:rPr lang="en-US" dirty="0">
                <a:solidFill>
                  <a:srgbClr val="000000"/>
                </a:solidFill>
              </a:rPr>
              <a:t>behavioral activities i.e. relaxation exercises, exposures</a:t>
            </a:r>
          </a:p>
          <a:p>
            <a:pPr marL="800100" lvl="1" indent="-342900" algn="l">
              <a:buClrTx/>
              <a:buFont typeface="Arial"/>
              <a:buChar char="•"/>
            </a:pPr>
            <a:endParaRPr lang="en-US" dirty="0">
              <a:solidFill>
                <a:srgbClr val="000000"/>
              </a:solidFill>
            </a:endParaRPr>
          </a:p>
          <a:p>
            <a:pPr marL="342900" indent="-342900" algn="l">
              <a:buClrTx/>
              <a:buFont typeface="Arial"/>
              <a:buChar char="•"/>
            </a:pPr>
            <a:endParaRPr lang="en-US" dirty="0">
              <a:solidFill>
                <a:srgbClr val="000000"/>
              </a:solidFill>
            </a:endParaRPr>
          </a:p>
        </p:txBody>
      </p:sp>
    </p:spTree>
    <p:extLst>
      <p:ext uri="{BB962C8B-B14F-4D97-AF65-F5344CB8AC3E}">
        <p14:creationId xmlns:p14="http://schemas.microsoft.com/office/powerpoint/2010/main" val="154449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What is Psychotherapy?</a:t>
            </a:r>
          </a:p>
        </p:txBody>
      </p:sp>
      <p:sp>
        <p:nvSpPr>
          <p:cNvPr id="3" name="Subtitle 2"/>
          <p:cNvSpPr>
            <a:spLocks noGrp="1"/>
          </p:cNvSpPr>
          <p:nvPr>
            <p:ph idx="1"/>
          </p:nvPr>
        </p:nvSpPr>
        <p:spPr/>
        <p:txBody>
          <a:bodyPr/>
          <a:lstStyle/>
          <a:p>
            <a:pPr marL="342900" indent="-342900" algn="l">
              <a:buClrTx/>
              <a:buFont typeface="Arial"/>
              <a:buChar char="•"/>
            </a:pPr>
            <a:r>
              <a:rPr lang="en-US" dirty="0">
                <a:solidFill>
                  <a:srgbClr val="000000"/>
                </a:solidFill>
              </a:rPr>
              <a:t>“The Talking Cure” – a treatment</a:t>
            </a:r>
          </a:p>
          <a:p>
            <a:pPr marL="342900" indent="-342900" algn="l">
              <a:buClrTx/>
              <a:buFont typeface="Arial"/>
              <a:buChar char="•"/>
            </a:pPr>
            <a:r>
              <a:rPr lang="en-US" dirty="0">
                <a:solidFill>
                  <a:srgbClr val="000000"/>
                </a:solidFill>
              </a:rPr>
              <a:t>The therapist - trained professional</a:t>
            </a:r>
          </a:p>
          <a:p>
            <a:pPr marL="342900" indent="-342900" algn="l">
              <a:buClrTx/>
              <a:buFont typeface="Arial"/>
              <a:buChar char="•"/>
            </a:pPr>
            <a:r>
              <a:rPr lang="en-US" dirty="0">
                <a:solidFill>
                  <a:srgbClr val="000000"/>
                </a:solidFill>
              </a:rPr>
              <a:t>Help seeker –patient</a:t>
            </a:r>
          </a:p>
          <a:p>
            <a:pPr marL="342900" indent="-342900" algn="l">
              <a:buClrTx/>
              <a:buFont typeface="Arial"/>
              <a:buChar char="•"/>
            </a:pPr>
            <a:r>
              <a:rPr lang="en-US" dirty="0">
                <a:solidFill>
                  <a:srgbClr val="000000"/>
                </a:solidFill>
              </a:rPr>
              <a:t>Framework</a:t>
            </a:r>
          </a:p>
          <a:p>
            <a:pPr marL="342900" indent="-342900" algn="l">
              <a:buClrTx/>
              <a:buFont typeface="Arial"/>
              <a:buChar char="•"/>
            </a:pPr>
            <a:r>
              <a:rPr lang="en-US" dirty="0">
                <a:solidFill>
                  <a:srgbClr val="000000"/>
                </a:solidFill>
              </a:rPr>
              <a:t>Goal: to improve the mental and emotional health of a patient</a:t>
            </a:r>
          </a:p>
          <a:p>
            <a:pPr marL="342900" indent="-342900" algn="l">
              <a:buFont typeface="Arial"/>
              <a:buChar char="•"/>
            </a:pPr>
            <a:endParaRPr lang="en-US" dirty="0">
              <a:solidFill>
                <a:srgbClr val="000000"/>
              </a:solidFill>
            </a:endParaRPr>
          </a:p>
          <a:p>
            <a:pPr marL="342900" indent="-342900" algn="l">
              <a:buFont typeface="Arial"/>
              <a:buChar char="•"/>
            </a:pPr>
            <a:endParaRPr lang="en-US" dirty="0">
              <a:solidFill>
                <a:srgbClr val="000000"/>
              </a:solidFill>
            </a:endParaRPr>
          </a:p>
          <a:p>
            <a:endParaRPr lang="en-US" dirty="0">
              <a:solidFill>
                <a:srgbClr val="000000"/>
              </a:solidFill>
            </a:endParaRPr>
          </a:p>
        </p:txBody>
      </p:sp>
      <p:pic>
        <p:nvPicPr>
          <p:cNvPr id="4" name="Picture 3"/>
          <p:cNvPicPr>
            <a:picLocks noChangeAspect="1"/>
          </p:cNvPicPr>
          <p:nvPr/>
        </p:nvPicPr>
        <p:blipFill>
          <a:blip r:embed="rId3"/>
          <a:stretch>
            <a:fillRect/>
          </a:stretch>
        </p:blipFill>
        <p:spPr>
          <a:xfrm>
            <a:off x="6858000" y="3419280"/>
            <a:ext cx="2108200" cy="3438720"/>
          </a:xfrm>
          <a:prstGeom prst="rect">
            <a:avLst/>
          </a:prstGeom>
        </p:spPr>
      </p:pic>
    </p:spTree>
    <p:extLst>
      <p:ext uri="{BB962C8B-B14F-4D97-AF65-F5344CB8AC3E}">
        <p14:creationId xmlns:p14="http://schemas.microsoft.com/office/powerpoint/2010/main" val="2230633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47800" y="685800"/>
            <a:ext cx="6172200" cy="6172200"/>
          </a:xfrm>
          <a:prstGeom prst="rect">
            <a:avLst/>
          </a:prstGeom>
        </p:spPr>
      </p:pic>
    </p:spTree>
    <p:extLst>
      <p:ext uri="{BB962C8B-B14F-4D97-AF65-F5344CB8AC3E}">
        <p14:creationId xmlns:p14="http://schemas.microsoft.com/office/powerpoint/2010/main" val="12752746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Exposure and Response Prevention</a:t>
            </a:r>
          </a:p>
        </p:txBody>
      </p:sp>
      <p:sp>
        <p:nvSpPr>
          <p:cNvPr id="3" name="Subtitle 2"/>
          <p:cNvSpPr>
            <a:spLocks noGrp="1"/>
          </p:cNvSpPr>
          <p:nvPr>
            <p:ph idx="1"/>
          </p:nvPr>
        </p:nvSpPr>
        <p:spPr/>
        <p:txBody>
          <a:bodyPr/>
          <a:lstStyle/>
          <a:p>
            <a:pPr marL="342900" indent="-342900" algn="l">
              <a:buClrTx/>
              <a:buFont typeface="Arial"/>
              <a:buChar char="•"/>
            </a:pPr>
            <a:r>
              <a:rPr lang="en-US" dirty="0">
                <a:solidFill>
                  <a:srgbClr val="000000"/>
                </a:solidFill>
              </a:rPr>
              <a:t>Widely used with anxiety disorders</a:t>
            </a:r>
          </a:p>
          <a:p>
            <a:pPr marL="342900" indent="-342900" algn="l">
              <a:buClrTx/>
              <a:buFont typeface="Arial"/>
              <a:buChar char="•"/>
            </a:pPr>
            <a:r>
              <a:rPr lang="en-US" dirty="0">
                <a:solidFill>
                  <a:srgbClr val="000000"/>
                </a:solidFill>
              </a:rPr>
              <a:t>Constructing a Hierarchy</a:t>
            </a:r>
          </a:p>
          <a:p>
            <a:pPr marL="342900" indent="-342900" algn="l">
              <a:buClrTx/>
              <a:buFont typeface="Arial"/>
              <a:buChar char="•"/>
            </a:pPr>
            <a:r>
              <a:rPr lang="en-US" dirty="0">
                <a:solidFill>
                  <a:srgbClr val="000000"/>
                </a:solidFill>
              </a:rPr>
              <a:t>Gradual exposure to anxiety provoking stimuli</a:t>
            </a:r>
          </a:p>
          <a:p>
            <a:pPr marL="342900" indent="-342900" algn="l">
              <a:buClrTx/>
              <a:buFont typeface="Arial"/>
              <a:buChar char="•"/>
            </a:pPr>
            <a:r>
              <a:rPr lang="en-US" dirty="0">
                <a:solidFill>
                  <a:srgbClr val="000000"/>
                </a:solidFill>
              </a:rPr>
              <a:t>Concomitant use of relaxation techniques</a:t>
            </a:r>
          </a:p>
          <a:p>
            <a:pPr marL="342900" indent="-342900" algn="l">
              <a:buClrTx/>
              <a:buFont typeface="Arial"/>
              <a:buChar char="•"/>
            </a:pPr>
            <a:r>
              <a:rPr lang="en-US" dirty="0">
                <a:solidFill>
                  <a:srgbClr val="000000"/>
                </a:solidFill>
              </a:rPr>
              <a:t>Goal: Extinction of unwanted behavior</a:t>
            </a:r>
          </a:p>
        </p:txBody>
      </p:sp>
    </p:spTree>
    <p:extLst>
      <p:ext uri="{BB962C8B-B14F-4D97-AF65-F5344CB8AC3E}">
        <p14:creationId xmlns:p14="http://schemas.microsoft.com/office/powerpoint/2010/main" val="1997114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Case Example</a:t>
            </a:r>
          </a:p>
        </p:txBody>
      </p:sp>
      <p:sp>
        <p:nvSpPr>
          <p:cNvPr id="3" name="Subtitle 2"/>
          <p:cNvSpPr>
            <a:spLocks noGrp="1"/>
          </p:cNvSpPr>
          <p:nvPr>
            <p:ph type="subTitle" idx="4294967295"/>
          </p:nvPr>
        </p:nvSpPr>
        <p:spPr>
          <a:xfrm>
            <a:off x="566860" y="2133600"/>
            <a:ext cx="8153400" cy="3429000"/>
          </a:xfrm>
        </p:spPr>
        <p:txBody>
          <a:bodyPr>
            <a:normAutofit lnSpcReduction="10000"/>
          </a:bodyPr>
          <a:lstStyle/>
          <a:p>
            <a:pPr marL="0" indent="0" algn="l">
              <a:buNone/>
            </a:pPr>
            <a:r>
              <a:rPr lang="en-US" dirty="0">
                <a:solidFill>
                  <a:srgbClr val="000000"/>
                </a:solidFill>
              </a:rPr>
              <a:t>An 11 y/o girl is brought to see you because she has been progressively more anxious. She has been experiencing “sticky thoughts” – explaining that she obsesses about worries that she will “get sick from touching things”. She spends hours obsessing and has to constantly wash her hands or use hand sanitizer. Parents report that she is not able to go to school because of these fears and is having trouble doing routine things around the house.  She is very distressed by these symptoms. </a:t>
            </a:r>
          </a:p>
        </p:txBody>
      </p:sp>
    </p:spTree>
    <p:extLst>
      <p:ext uri="{BB962C8B-B14F-4D97-AF65-F5344CB8AC3E}">
        <p14:creationId xmlns:p14="http://schemas.microsoft.com/office/powerpoint/2010/main" val="66155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73825121"/>
              </p:ext>
            </p:extLst>
          </p:nvPr>
        </p:nvGraphicFramePr>
        <p:xfrm>
          <a:off x="0" y="228600"/>
          <a:ext cx="9144000" cy="6173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888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Questions?</a:t>
            </a:r>
          </a:p>
        </p:txBody>
      </p:sp>
      <p:pic>
        <p:nvPicPr>
          <p:cNvPr id="4" name="Picture 3"/>
          <p:cNvPicPr>
            <a:picLocks noChangeAspect="1"/>
          </p:cNvPicPr>
          <p:nvPr/>
        </p:nvPicPr>
        <p:blipFill>
          <a:blip r:embed="rId2"/>
          <a:stretch>
            <a:fillRect/>
          </a:stretch>
        </p:blipFill>
        <p:spPr>
          <a:xfrm>
            <a:off x="1981200" y="2514600"/>
            <a:ext cx="5080000" cy="3670300"/>
          </a:xfrm>
          <a:prstGeom prst="rect">
            <a:avLst/>
          </a:prstGeom>
        </p:spPr>
      </p:pic>
    </p:spTree>
    <p:extLst>
      <p:ext uri="{BB962C8B-B14F-4D97-AF65-F5344CB8AC3E}">
        <p14:creationId xmlns:p14="http://schemas.microsoft.com/office/powerpoint/2010/main" val="2629641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Is Psychotherapy Effective?</a:t>
            </a:r>
          </a:p>
        </p:txBody>
      </p:sp>
      <p:sp>
        <p:nvSpPr>
          <p:cNvPr id="3" name="Subtitle 2"/>
          <p:cNvSpPr>
            <a:spLocks noGrp="1"/>
          </p:cNvSpPr>
          <p:nvPr>
            <p:ph idx="1"/>
          </p:nvPr>
        </p:nvSpPr>
        <p:spPr/>
        <p:txBody>
          <a:bodyPr>
            <a:normAutofit fontScale="85000" lnSpcReduction="20000"/>
          </a:bodyPr>
          <a:lstStyle/>
          <a:p>
            <a:pPr marL="0" indent="0" algn="l">
              <a:buClrTx/>
              <a:buNone/>
            </a:pPr>
            <a:r>
              <a:rPr lang="en-US" dirty="0">
                <a:solidFill>
                  <a:srgbClr val="000000"/>
                </a:solidFill>
              </a:rPr>
              <a:t>Large and growing evidence base </a:t>
            </a:r>
          </a:p>
          <a:p>
            <a:r>
              <a:rPr lang="en-US" dirty="0"/>
              <a:t>Improving Mood with Psychoanalytic and Cognitive Therapies (IMPACT)</a:t>
            </a:r>
          </a:p>
          <a:p>
            <a:pPr lvl="1"/>
            <a:r>
              <a:rPr lang="en-US" dirty="0"/>
              <a:t>Improving mood with psychoanalytic and cognitive therapies (IMPACT) is a randomized controlled, relapse prevention trial. The aims of IMPACT are to explore the effectiveness of three therapeutic interventions in the treatment and relapse prevention of depression in young people:</a:t>
            </a:r>
          </a:p>
          <a:p>
            <a:pPr lvl="2"/>
            <a:r>
              <a:rPr lang="en-US" dirty="0"/>
              <a:t>cognitive behavioral therapy</a:t>
            </a:r>
          </a:p>
          <a:p>
            <a:pPr lvl="2"/>
            <a:r>
              <a:rPr lang="en-US" dirty="0"/>
              <a:t>short-term psychoanalytic psychotherapy</a:t>
            </a:r>
          </a:p>
          <a:p>
            <a:pPr lvl="2"/>
            <a:r>
              <a:rPr lang="en-US" dirty="0"/>
              <a:t>specialist clinical care.</a:t>
            </a:r>
          </a:p>
          <a:p>
            <a:pPr marL="349250" lvl="1" indent="0">
              <a:buNone/>
            </a:pPr>
            <a:endParaRPr lang="en-US" dirty="0"/>
          </a:p>
          <a:p>
            <a:pPr lvl="1"/>
            <a:r>
              <a:rPr lang="en-US" dirty="0"/>
              <a:t>MR-IMPACT - using MRI to explore brain function and intervention effects amongst depressed adolescents. </a:t>
            </a:r>
          </a:p>
          <a:p>
            <a:endParaRPr lang="en-US" dirty="0">
              <a:solidFill>
                <a:srgbClr val="000000"/>
              </a:solidFill>
            </a:endParaRPr>
          </a:p>
        </p:txBody>
      </p:sp>
    </p:spTree>
    <p:extLst>
      <p:ext uri="{BB962C8B-B14F-4D97-AF65-F5344CB8AC3E}">
        <p14:creationId xmlns:p14="http://schemas.microsoft.com/office/powerpoint/2010/main" val="206984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rPr>
              <a:t>Indications for Psychotherapy</a:t>
            </a:r>
          </a:p>
        </p:txBody>
      </p:sp>
      <p:sp>
        <p:nvSpPr>
          <p:cNvPr id="3" name="Subtitle 2"/>
          <p:cNvSpPr>
            <a:spLocks noGrp="1"/>
          </p:cNvSpPr>
          <p:nvPr>
            <p:ph idx="1"/>
          </p:nvPr>
        </p:nvSpPr>
        <p:spPr/>
        <p:txBody>
          <a:bodyPr>
            <a:normAutofit/>
          </a:bodyPr>
          <a:lstStyle/>
          <a:p>
            <a:pPr marL="800100" lvl="1" indent="-342900" algn="l">
              <a:buClrTx/>
              <a:buFont typeface="Arial"/>
              <a:buChar char="•"/>
            </a:pPr>
            <a:r>
              <a:rPr lang="en-US" dirty="0">
                <a:solidFill>
                  <a:srgbClr val="000000"/>
                </a:solidFill>
              </a:rPr>
              <a:t>The patient has a chronic psychiatric disorder, i.e. personality d/o, MDD, anxiety, psychosis, etc</a:t>
            </a:r>
          </a:p>
          <a:p>
            <a:pPr marL="800100" lvl="1" indent="-342900" algn="l">
              <a:buClrTx/>
              <a:buFont typeface="Arial"/>
              <a:buChar char="•"/>
            </a:pPr>
            <a:r>
              <a:rPr lang="en-US" dirty="0">
                <a:solidFill>
                  <a:srgbClr val="000000"/>
                </a:solidFill>
              </a:rPr>
              <a:t>Significant evidence base supporting that psychotherapy has efficacy equal to medication</a:t>
            </a:r>
          </a:p>
          <a:p>
            <a:pPr marL="800100" lvl="1" indent="-342900" algn="l">
              <a:buClrTx/>
              <a:buFont typeface="Arial"/>
              <a:buChar char="•"/>
            </a:pPr>
            <a:r>
              <a:rPr lang="en-US" dirty="0">
                <a:solidFill>
                  <a:srgbClr val="000000"/>
                </a:solidFill>
              </a:rPr>
              <a:t>Psychosocial stressors are important aspects of the clinical condition</a:t>
            </a:r>
          </a:p>
          <a:p>
            <a:pPr marL="800100" lvl="1" indent="-342900" algn="l">
              <a:buClrTx/>
              <a:buFont typeface="Arial"/>
              <a:buChar char="•"/>
            </a:pPr>
            <a:r>
              <a:rPr lang="en-US" dirty="0">
                <a:solidFill>
                  <a:srgbClr val="000000"/>
                </a:solidFill>
              </a:rPr>
              <a:t>The patient remains symptomatic despite an adequate course of medication</a:t>
            </a:r>
          </a:p>
          <a:p>
            <a:pPr marL="800100" lvl="1" indent="-342900" algn="l">
              <a:buClrTx/>
              <a:buFont typeface="Arial"/>
              <a:buChar char="•"/>
            </a:pPr>
            <a:r>
              <a:rPr lang="en-US" dirty="0">
                <a:solidFill>
                  <a:srgbClr val="000000"/>
                </a:solidFill>
              </a:rPr>
              <a:t>The patient has benefited from psychotherapy in the past</a:t>
            </a:r>
          </a:p>
          <a:p>
            <a:pPr marL="800100" lvl="1" indent="-342900" algn="l">
              <a:buClrTx/>
              <a:buFont typeface="Arial"/>
              <a:buChar char="•"/>
            </a:pPr>
            <a:r>
              <a:rPr lang="en-US" dirty="0">
                <a:solidFill>
                  <a:srgbClr val="000000"/>
                </a:solidFill>
              </a:rPr>
              <a:t>The patient requests psychotherapy </a:t>
            </a:r>
          </a:p>
          <a:p>
            <a:pPr algn="l"/>
            <a:endParaRPr lang="en-US" dirty="0">
              <a:solidFill>
                <a:srgbClr val="000000"/>
              </a:solidFill>
            </a:endParaRPr>
          </a:p>
        </p:txBody>
      </p:sp>
    </p:spTree>
    <p:extLst>
      <p:ext uri="{BB962C8B-B14F-4D97-AF65-F5344CB8AC3E}">
        <p14:creationId xmlns:p14="http://schemas.microsoft.com/office/powerpoint/2010/main" val="106669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chemeClr val="tx1"/>
                </a:solidFill>
              </a:rPr>
              <a:t>The Focus on the Subjective Experience</a:t>
            </a:r>
          </a:p>
        </p:txBody>
      </p:sp>
      <p:sp>
        <p:nvSpPr>
          <p:cNvPr id="4" name="Title 1"/>
          <p:cNvSpPr txBox="1">
            <a:spLocks/>
          </p:cNvSpPr>
          <p:nvPr/>
        </p:nvSpPr>
        <p:spPr>
          <a:xfrm>
            <a:off x="572721" y="1905000"/>
            <a:ext cx="7772400" cy="1371599"/>
          </a:xfrm>
          <a:prstGeom prst="rect">
            <a:avLst/>
          </a:prstGeom>
        </p:spPr>
        <p:txBody>
          <a:bodyPr/>
          <a:lstStyle>
            <a:lvl1pPr algn="ctr" rtl="0" eaLnBrk="0" fontAlgn="base" hangingPunct="0">
              <a:spcBef>
                <a:spcPct val="0"/>
              </a:spcBef>
              <a:spcAft>
                <a:spcPct val="0"/>
              </a:spcAft>
              <a:defRPr sz="3600">
                <a:solidFill>
                  <a:schemeClr val="bg1"/>
                </a:solidFill>
                <a:latin typeface="Georgia"/>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sz="3200" i="1" dirty="0">
                <a:solidFill>
                  <a:srgbClr val="000000"/>
                </a:solidFill>
              </a:rPr>
              <a:t>As compared to most other diagnostic and treatment protocols in medicine that ask, “how is this person similar to others,” psychotherapy asks,” how is this person different from others?” How has this person’s unique history and temperament influenced their clinical condition.</a:t>
            </a:r>
            <a:br>
              <a:rPr lang="en-US" sz="3200" dirty="0">
                <a:solidFill>
                  <a:srgbClr val="000000"/>
                </a:solidFill>
              </a:rPr>
            </a:br>
            <a:endParaRPr lang="en-US" sz="3200" dirty="0">
              <a:solidFill>
                <a:srgbClr val="000000"/>
              </a:solidFill>
            </a:endParaRPr>
          </a:p>
        </p:txBody>
      </p:sp>
    </p:spTree>
    <p:extLst>
      <p:ext uri="{BB962C8B-B14F-4D97-AF65-F5344CB8AC3E}">
        <p14:creationId xmlns:p14="http://schemas.microsoft.com/office/powerpoint/2010/main" val="435539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00"/>
                </a:solidFill>
              </a:rPr>
              <a:t>Y Model of Psychotherapy</a:t>
            </a:r>
          </a:p>
        </p:txBody>
      </p:sp>
      <p:sp>
        <p:nvSpPr>
          <p:cNvPr id="4" name="Rectangle 3"/>
          <p:cNvSpPr/>
          <p:nvPr/>
        </p:nvSpPr>
        <p:spPr>
          <a:xfrm>
            <a:off x="3203327" y="1600200"/>
            <a:ext cx="2499941" cy="3939540"/>
          </a:xfrm>
          <a:prstGeom prst="rect">
            <a:avLst/>
          </a:prstGeom>
          <a:noFill/>
          <a:effectLst>
            <a:glow rad="101600">
              <a:schemeClr val="accent2">
                <a:satMod val="175000"/>
                <a:alpha val="40000"/>
              </a:schemeClr>
            </a:glow>
          </a:effectLst>
        </p:spPr>
        <p:txBody>
          <a:bodyPr wrap="none" lIns="91440" tIns="45720" rIns="91440" bIns="45720">
            <a:spAutoFit/>
          </a:bodyPr>
          <a:lstStyle/>
          <a:p>
            <a:pPr algn="ctr"/>
            <a:r>
              <a:rPr lang="en-US" sz="2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t>
            </a:r>
          </a:p>
        </p:txBody>
      </p:sp>
      <p:graphicFrame>
        <p:nvGraphicFramePr>
          <p:cNvPr id="20" name="Diagram 19"/>
          <p:cNvGraphicFramePr/>
          <p:nvPr/>
        </p:nvGraphicFramePr>
        <p:xfrm>
          <a:off x="304800" y="3144059"/>
          <a:ext cx="3176878" cy="271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Diagram 20"/>
          <p:cNvGraphicFramePr/>
          <p:nvPr>
            <p:extLst>
              <p:ext uri="{D42A27DB-BD31-4B8C-83A1-F6EECF244321}">
                <p14:modId xmlns:p14="http://schemas.microsoft.com/office/powerpoint/2010/main" val="2968646963"/>
              </p:ext>
            </p:extLst>
          </p:nvPr>
        </p:nvGraphicFramePr>
        <p:xfrm>
          <a:off x="5715000" y="1524000"/>
          <a:ext cx="3200400" cy="271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4836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7800"/>
            <a:ext cx="8042276" cy="1336956"/>
          </a:xfrm>
        </p:spPr>
        <p:txBody>
          <a:bodyPr>
            <a:normAutofit fontScale="90000"/>
          </a:bodyPr>
          <a:lstStyle/>
          <a:p>
            <a:r>
              <a:rPr lang="en-US" dirty="0">
                <a:solidFill>
                  <a:srgbClr val="000000"/>
                </a:solidFill>
              </a:rPr>
              <a:t>The Stem: </a:t>
            </a:r>
            <a:br>
              <a:rPr lang="en-US" dirty="0">
                <a:solidFill>
                  <a:srgbClr val="000000"/>
                </a:solidFill>
              </a:rPr>
            </a:br>
            <a:r>
              <a:rPr lang="en-US" dirty="0">
                <a:solidFill>
                  <a:srgbClr val="000000"/>
                </a:solidFill>
              </a:rPr>
              <a:t>Common Features Across All Psychotherapies</a:t>
            </a:r>
            <a:br>
              <a:rPr lang="en-US" dirty="0">
                <a:solidFill>
                  <a:srgbClr val="000000"/>
                </a:solidFill>
              </a:rPr>
            </a:br>
            <a:endParaRPr lang="en-US" dirty="0">
              <a:solidFill>
                <a:srgbClr val="000000"/>
              </a:solidFill>
            </a:endParaRPr>
          </a:p>
        </p:txBody>
      </p:sp>
      <p:sp>
        <p:nvSpPr>
          <p:cNvPr id="3" name="Subtitle 2"/>
          <p:cNvSpPr>
            <a:spLocks noGrp="1"/>
          </p:cNvSpPr>
          <p:nvPr>
            <p:ph idx="1"/>
          </p:nvPr>
        </p:nvSpPr>
        <p:spPr>
          <a:xfrm>
            <a:off x="685800" y="2514600"/>
            <a:ext cx="7907338" cy="4038600"/>
          </a:xfrm>
        </p:spPr>
        <p:txBody>
          <a:bodyPr/>
          <a:lstStyle/>
          <a:p>
            <a:pPr marL="342900" indent="-342900" algn="l">
              <a:buClrTx/>
              <a:buFont typeface="Arial"/>
              <a:buChar char="•"/>
            </a:pPr>
            <a:r>
              <a:rPr lang="en-US" dirty="0">
                <a:solidFill>
                  <a:srgbClr val="000000"/>
                </a:solidFill>
              </a:rPr>
              <a:t>Therapeutic Alliance – best predictor of outcomes</a:t>
            </a:r>
          </a:p>
          <a:p>
            <a:pPr marL="342900" indent="-342900" algn="l">
              <a:buClrTx/>
              <a:buFont typeface="Arial"/>
              <a:buChar char="•"/>
            </a:pPr>
            <a:r>
              <a:rPr lang="en-US" dirty="0">
                <a:solidFill>
                  <a:srgbClr val="000000"/>
                </a:solidFill>
              </a:rPr>
              <a:t>Empathic Listening</a:t>
            </a:r>
          </a:p>
          <a:p>
            <a:pPr marL="342900" indent="-342900" algn="l">
              <a:buClrTx/>
              <a:buFont typeface="Arial"/>
              <a:buChar char="•"/>
            </a:pPr>
            <a:r>
              <a:rPr lang="en-US" dirty="0">
                <a:solidFill>
                  <a:srgbClr val="000000"/>
                </a:solidFill>
              </a:rPr>
              <a:t>Setting and Maintaining Boundaries</a:t>
            </a:r>
          </a:p>
          <a:p>
            <a:pPr marL="342900" indent="-342900" algn="l">
              <a:buClrTx/>
              <a:buFont typeface="Arial"/>
              <a:buChar char="•"/>
            </a:pPr>
            <a:r>
              <a:rPr lang="en-US" dirty="0">
                <a:solidFill>
                  <a:srgbClr val="000000"/>
                </a:solidFill>
              </a:rPr>
              <a:t>Combined Medication and Psychotherapy</a:t>
            </a:r>
          </a:p>
        </p:txBody>
      </p:sp>
    </p:spTree>
    <p:extLst>
      <p:ext uri="{BB962C8B-B14F-4D97-AF65-F5344CB8AC3E}">
        <p14:creationId xmlns:p14="http://schemas.microsoft.com/office/powerpoint/2010/main" val="379773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29206</TotalTime>
  <Words>1725</Words>
  <Application>Microsoft Macintosh PowerPoint</Application>
  <PresentationFormat>On-screen Show (4:3)</PresentationFormat>
  <Paragraphs>241</Paragraphs>
  <Slides>44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Georgia</vt:lpstr>
      <vt:lpstr>News Gothic MT</vt:lpstr>
      <vt:lpstr>Wingdings</vt:lpstr>
      <vt:lpstr>Wingdings 2</vt:lpstr>
      <vt:lpstr>Breeze</vt:lpstr>
      <vt:lpstr>Psychotherapy 101</vt:lpstr>
      <vt:lpstr>Disclosures</vt:lpstr>
      <vt:lpstr>Learning Objectives</vt:lpstr>
      <vt:lpstr>What is Psychotherapy?</vt:lpstr>
      <vt:lpstr>Is Psychotherapy Effective?</vt:lpstr>
      <vt:lpstr>Indications for Psychotherapy</vt:lpstr>
      <vt:lpstr>The Focus on the Subjective Experience</vt:lpstr>
      <vt:lpstr>Y Model of Psychotherapy</vt:lpstr>
      <vt:lpstr>The Stem:  Common Features Across All Psychotherapies </vt:lpstr>
      <vt:lpstr>The Branches:  Psychotherapy Differs Based on Technique and Goals of Treatment</vt:lpstr>
      <vt:lpstr>Psychodynamic = Mind in Motion </vt:lpstr>
      <vt:lpstr>Psychodynamic Psychotherapy: Any therapy based on a psychodynamic frame of reference </vt:lpstr>
      <vt:lpstr>The Developmental Perspective</vt:lpstr>
      <vt:lpstr>PowerPoint Presentation</vt:lpstr>
      <vt:lpstr>PowerPoint Presentation</vt:lpstr>
      <vt:lpstr>OK…once we understand what’s going on in the unconscious, how do we help the patient?</vt:lpstr>
      <vt:lpstr>  Techniques of Psychodynamic Psychotherapy </vt:lpstr>
      <vt:lpstr> Techniques of Psychodynamic Psychotherapy</vt:lpstr>
      <vt:lpstr>Techniques of Psychodynamic Psychotherapy</vt:lpstr>
      <vt:lpstr>The Therapeutic Relationship</vt:lpstr>
      <vt:lpstr>How Does Psychodynamic Psychotherapy Work</vt:lpstr>
      <vt:lpstr>Making the Unconscious Conscious </vt:lpstr>
      <vt:lpstr>PowerPoint Presentation</vt:lpstr>
      <vt:lpstr>External World</vt:lpstr>
      <vt:lpstr>Internal World</vt:lpstr>
      <vt:lpstr>Supporting/Strengthening  Weakened Ego Functions  </vt:lpstr>
      <vt:lpstr>Reactivation of Development to Promote Healthier Function and Growth</vt:lpstr>
      <vt:lpstr>Psychodynamic Psychotherapy Can Help Improve:</vt:lpstr>
      <vt:lpstr>Indications for Psychodynamic Psychotherapy</vt:lpstr>
      <vt:lpstr>PowerPoint Presentation</vt:lpstr>
      <vt:lpstr>Supportive Psychotherapy Goals</vt:lpstr>
      <vt:lpstr>What kinds of patients benefit from supportive psychotherapy?</vt:lpstr>
      <vt:lpstr>Techniques of Supportive Psychotherapy</vt:lpstr>
      <vt:lpstr>Case Example</vt:lpstr>
      <vt:lpstr>Cognitive Behavioral Therapy </vt:lpstr>
      <vt:lpstr>Cognitive Behavioral Therapy</vt:lpstr>
      <vt:lpstr>Cognitive Triad</vt:lpstr>
      <vt:lpstr>PowerPoint Presentation</vt:lpstr>
      <vt:lpstr>PowerPoint Presentation</vt:lpstr>
      <vt:lpstr>PowerPoint Presentation</vt:lpstr>
      <vt:lpstr>Exposure and Response Prevention</vt:lpstr>
      <vt:lpstr>Case Example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ADHD Diagnosis and Treatment</dc:title>
  <dc:creator>UB</dc:creator>
  <cp:lastModifiedBy>Microsoft Office User</cp:lastModifiedBy>
  <cp:revision>372</cp:revision>
  <dcterms:created xsi:type="dcterms:W3CDTF">2011-03-23T13:18:17Z</dcterms:created>
  <dcterms:modified xsi:type="dcterms:W3CDTF">2020-02-12T03:40:27Z</dcterms:modified>
</cp:coreProperties>
</file>