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authors.xml" ContentType="application/vnd.ms-powerpoint.auth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4"/>
  </p:notesMasterIdLst>
  <p:sldIdLst>
    <p:sldId id="257" r:id="rId2"/>
    <p:sldId id="281" r:id="rId3"/>
    <p:sldId id="258" r:id="rId4"/>
    <p:sldId id="261" r:id="rId5"/>
    <p:sldId id="274" r:id="rId6"/>
    <p:sldId id="275" r:id="rId7"/>
    <p:sldId id="276" r:id="rId8"/>
    <p:sldId id="277" r:id="rId9"/>
    <p:sldId id="278" r:id="rId10"/>
    <p:sldId id="279" r:id="rId11"/>
    <p:sldId id="280" r:id="rId12"/>
    <p:sldId id="259"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89389DF-55CA-EA9F-8822-5C83883FE1E2}" name="Elena Conti-Blatto" initials="EC" userId="S::elenacb@buffalo.edu::272b4af5-73f1-4d9a-aa32-db06d60e2fe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0345"/>
    <p:restoredTop sz="94558"/>
  </p:normalViewPr>
  <p:slideViewPr>
    <p:cSldViewPr snapToGrid="0" snapToObjects="1" showGuides="1">
      <p:cViewPr varScale="1">
        <p:scale>
          <a:sx n="59" d="100"/>
          <a:sy n="59" d="100"/>
        </p:scale>
        <p:origin x="258"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Arial Regular"/>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Arial Regular"/>
              </a:defRPr>
            </a:lvl1pPr>
          </a:lstStyle>
          <a:p>
            <a:fld id="{0239D73C-AF14-7643-8BC7-209F4FB10DDF}" type="datetimeFigureOut">
              <a:rPr lang="en-US" smtClean="0"/>
              <a:pPr/>
              <a:t>7/29/2025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Arial Regular"/>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Arial Regular"/>
              </a:defRPr>
            </a:lvl1pPr>
          </a:lstStyle>
          <a:p>
            <a:fld id="{F52A25F9-16D3-E64A-8639-7B020C319E7B}" type="slidenum">
              <a:rPr lang="en-US" smtClean="0"/>
              <a:pPr/>
              <a:t>‹#›</a:t>
            </a:fld>
            <a:endParaRPr lang="en-US" dirty="0"/>
          </a:p>
        </p:txBody>
      </p:sp>
    </p:spTree>
    <p:extLst>
      <p:ext uri="{BB962C8B-B14F-4D97-AF65-F5344CB8AC3E}">
        <p14:creationId xmlns:p14="http://schemas.microsoft.com/office/powerpoint/2010/main" val="1908973073"/>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Arial Regular"/>
        <a:ea typeface="+mn-ea"/>
        <a:cs typeface="+mn-cs"/>
      </a:defRPr>
    </a:lvl1pPr>
    <a:lvl2pPr marL="457200" algn="l" defTabSz="914400" rtl="0" eaLnBrk="1" latinLnBrk="0" hangingPunct="1">
      <a:defRPr sz="1200" b="0" i="0" kern="1200">
        <a:solidFill>
          <a:schemeClr val="tx1"/>
        </a:solidFill>
        <a:latin typeface="Arial Regular"/>
        <a:ea typeface="+mn-ea"/>
        <a:cs typeface="+mn-cs"/>
      </a:defRPr>
    </a:lvl2pPr>
    <a:lvl3pPr marL="914400" algn="l" defTabSz="914400" rtl="0" eaLnBrk="1" latinLnBrk="0" hangingPunct="1">
      <a:defRPr sz="1200" b="0" i="0" kern="1200">
        <a:solidFill>
          <a:schemeClr val="tx1"/>
        </a:solidFill>
        <a:latin typeface="Arial Regular"/>
        <a:ea typeface="+mn-ea"/>
        <a:cs typeface="+mn-cs"/>
      </a:defRPr>
    </a:lvl3pPr>
    <a:lvl4pPr marL="1371600" algn="l" defTabSz="914400" rtl="0" eaLnBrk="1" latinLnBrk="0" hangingPunct="1">
      <a:defRPr sz="1200" b="0" i="0" kern="1200">
        <a:solidFill>
          <a:schemeClr val="tx1"/>
        </a:solidFill>
        <a:latin typeface="Arial Regular"/>
        <a:ea typeface="+mn-ea"/>
        <a:cs typeface="+mn-cs"/>
      </a:defRPr>
    </a:lvl4pPr>
    <a:lvl5pPr marL="1828800" algn="l" defTabSz="914400" rtl="0" eaLnBrk="1" latinLnBrk="0" hangingPunct="1">
      <a:defRPr sz="1200" b="0" i="0" kern="1200">
        <a:solidFill>
          <a:schemeClr val="tx1"/>
        </a:solidFill>
        <a:latin typeface="Arial Regular"/>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0" name="Text Placeholder 5"/>
          <p:cNvSpPr>
            <a:spLocks noGrp="1"/>
          </p:cNvSpPr>
          <p:nvPr>
            <p:ph type="body" sz="quarter" idx="10" hasCustomPrompt="1"/>
          </p:nvPr>
        </p:nvSpPr>
        <p:spPr>
          <a:xfrm>
            <a:off x="658368" y="3968496"/>
            <a:ext cx="6638544" cy="1650381"/>
          </a:xfrm>
          <a:prstGeom prst="rect">
            <a:avLst/>
          </a:prstGeom>
        </p:spPr>
        <p:txBody>
          <a:bodyPr lIns="0">
            <a:noAutofit/>
          </a:bodyPr>
          <a:lstStyle>
            <a:lvl1pPr marL="0" indent="0">
              <a:buNone/>
              <a:defRPr sz="2800" b="0" i="0">
                <a:solidFill>
                  <a:schemeClr val="bg1"/>
                </a:solidFill>
                <a:latin typeface="Georgia" charset="0"/>
                <a:ea typeface="Georgia" charset="0"/>
                <a:cs typeface="Georgia" charset="0"/>
              </a:defRPr>
            </a:lvl1pPr>
          </a:lstStyle>
          <a:p>
            <a:pPr lvl="0"/>
            <a:r>
              <a:rPr lang="en-US" dirty="0"/>
              <a:t>Sub-topic</a:t>
            </a:r>
          </a:p>
        </p:txBody>
      </p:sp>
      <p:sp>
        <p:nvSpPr>
          <p:cNvPr id="14" name="Title 1"/>
          <p:cNvSpPr>
            <a:spLocks noGrp="1"/>
          </p:cNvSpPr>
          <p:nvPr>
            <p:ph type="ctrTitle" hasCustomPrompt="1"/>
          </p:nvPr>
        </p:nvSpPr>
        <p:spPr>
          <a:xfrm>
            <a:off x="658368" y="1490472"/>
            <a:ext cx="6638544" cy="2386584"/>
          </a:xfrm>
          <a:prstGeom prst="rect">
            <a:avLst/>
          </a:prstGeom>
          <a:ln>
            <a:noFill/>
          </a:ln>
        </p:spPr>
        <p:txBody>
          <a:bodyPr lIns="0" anchor="b">
            <a:noAutofit/>
          </a:bodyPr>
          <a:lstStyle>
            <a:lvl1pPr algn="l">
              <a:lnSpc>
                <a:spcPts val="5800"/>
              </a:lnSpc>
              <a:defRPr sz="6000" b="1" i="0" cap="all" baseline="0">
                <a:solidFill>
                  <a:schemeClr val="bg1"/>
                </a:solidFill>
                <a:latin typeface="Arial" charset="0"/>
                <a:ea typeface="Arial" charset="0"/>
                <a:cs typeface="Arial" charset="0"/>
              </a:defRPr>
            </a:lvl1pPr>
          </a:lstStyle>
          <a:p>
            <a:r>
              <a:rPr lang="en-US" dirty="0"/>
              <a:t>Presentation</a:t>
            </a:r>
            <a:br>
              <a:rPr lang="en-US" dirty="0"/>
            </a:br>
            <a:r>
              <a:rPr lang="en-US" dirty="0"/>
              <a:t>Title</a:t>
            </a:r>
          </a:p>
        </p:txBody>
      </p:sp>
      <p:pic>
        <p:nvPicPr>
          <p:cNvPr id="8" name="Picture 7" descr="University at Buffalo, The State University of New York logo">
            <a:extLst>
              <a:ext uri="{FF2B5EF4-FFF2-40B4-BE49-F238E27FC236}">
                <a16:creationId xmlns:a16="http://schemas.microsoft.com/office/drawing/2014/main" id="{9C7DE7FF-FD86-434E-91D5-DF1AA23EE75F}"/>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60400" y="6041226"/>
            <a:ext cx="4800600" cy="356029"/>
          </a:xfrm>
          <a:prstGeom prst="rect">
            <a:avLst/>
          </a:prstGeom>
        </p:spPr>
      </p:pic>
    </p:spTree>
    <p:extLst>
      <p:ext uri="{BB962C8B-B14F-4D97-AF65-F5344CB8AC3E}">
        <p14:creationId xmlns:p14="http://schemas.microsoft.com/office/powerpoint/2010/main" val="3825410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and Three Photo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82049F-7F34-5D48-8F72-755B85F3E737}"/>
              </a:ext>
            </a:extLst>
          </p:cNvPr>
          <p:cNvSpPr>
            <a:spLocks noGrp="1"/>
          </p:cNvSpPr>
          <p:nvPr>
            <p:ph type="title"/>
          </p:nvPr>
        </p:nvSpPr>
        <p:spPr>
          <a:xfrm>
            <a:off x="566928" y="1499616"/>
            <a:ext cx="4248912" cy="590931"/>
          </a:xfrm>
        </p:spPr>
        <p:txBody>
          <a:bodyPr/>
          <a:lstStyle/>
          <a:p>
            <a:r>
              <a:rPr lang="en-US" dirty="0"/>
              <a:t>Click to edit</a:t>
            </a:r>
          </a:p>
        </p:txBody>
      </p:sp>
      <p:sp>
        <p:nvSpPr>
          <p:cNvPr id="3" name="Content Placeholder 2">
            <a:extLst>
              <a:ext uri="{FF2B5EF4-FFF2-40B4-BE49-F238E27FC236}">
                <a16:creationId xmlns:a16="http://schemas.microsoft.com/office/drawing/2014/main" id="{5EC46810-DD61-C649-9461-59FA66CD210E}"/>
              </a:ext>
            </a:extLst>
          </p:cNvPr>
          <p:cNvSpPr>
            <a:spLocks noGrp="1"/>
          </p:cNvSpPr>
          <p:nvPr>
            <p:ph idx="1"/>
          </p:nvPr>
        </p:nvSpPr>
        <p:spPr>
          <a:xfrm>
            <a:off x="566928" y="2185416"/>
            <a:ext cx="4248912" cy="396824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Picture Placeholder 2">
            <a:extLst>
              <a:ext uri="{FF2B5EF4-FFF2-40B4-BE49-F238E27FC236}">
                <a16:creationId xmlns:a16="http://schemas.microsoft.com/office/drawing/2014/main" id="{0CAA554F-B37C-9E47-B5E4-82235D4EC6CD}"/>
              </a:ext>
            </a:extLst>
          </p:cNvPr>
          <p:cNvSpPr>
            <a:spLocks noGrp="1" noChangeAspect="1"/>
          </p:cNvSpPr>
          <p:nvPr>
            <p:ph type="pic" idx="13"/>
          </p:nvPr>
        </p:nvSpPr>
        <p:spPr>
          <a:xfrm>
            <a:off x="5114631" y="934720"/>
            <a:ext cx="7077369" cy="3064678"/>
          </a:xfrm>
          <a:prstGeom prst="rect">
            <a:avLst/>
          </a:prstGeom>
          <a:solidFill>
            <a:schemeClr val="bg2">
              <a:lumMod val="75000"/>
            </a:schemeClr>
          </a:solidFill>
          <a:ln>
            <a:solidFill>
              <a:schemeClr val="bg1"/>
            </a:solidFill>
          </a:ln>
        </p:spPr>
        <p:txBody>
          <a:bodyPr anchor="t">
            <a:normAutofit/>
          </a:bodyPr>
          <a:lstStyle>
            <a:lvl1pPr marL="0" indent="0" algn="ctr">
              <a:buNone/>
              <a:defRPr sz="1600" b="0" i="0">
                <a:solidFill>
                  <a:schemeClr val="bg1"/>
                </a:solidFill>
                <a:latin typeface="Arial" charset="0"/>
                <a:ea typeface="Arial" charset="0"/>
                <a:cs typeface="Arial" charset="0"/>
              </a:defRPr>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dirty="0"/>
          </a:p>
          <a:p>
            <a:r>
              <a:rPr lang="en-US" dirty="0"/>
              <a:t>Drag picture to placeholder or click icon to add</a:t>
            </a:r>
          </a:p>
        </p:txBody>
      </p:sp>
      <p:sp>
        <p:nvSpPr>
          <p:cNvPr id="8" name="Picture Placeholder 2">
            <a:extLst>
              <a:ext uri="{FF2B5EF4-FFF2-40B4-BE49-F238E27FC236}">
                <a16:creationId xmlns:a16="http://schemas.microsoft.com/office/drawing/2014/main" id="{9F5FDDA2-E7AF-294B-ACDF-BDB5997277BC}"/>
              </a:ext>
            </a:extLst>
          </p:cNvPr>
          <p:cNvSpPr>
            <a:spLocks noGrp="1" noChangeAspect="1"/>
          </p:cNvSpPr>
          <p:nvPr>
            <p:ph type="pic" idx="14"/>
          </p:nvPr>
        </p:nvSpPr>
        <p:spPr>
          <a:xfrm>
            <a:off x="5114631" y="3998296"/>
            <a:ext cx="3602522" cy="2857500"/>
          </a:xfrm>
          <a:prstGeom prst="rect">
            <a:avLst/>
          </a:prstGeom>
          <a:solidFill>
            <a:schemeClr val="bg2">
              <a:lumMod val="75000"/>
            </a:schemeClr>
          </a:solidFill>
          <a:ln>
            <a:solidFill>
              <a:schemeClr val="bg1"/>
            </a:solidFill>
          </a:ln>
        </p:spPr>
        <p:txBody>
          <a:bodyPr anchor="t">
            <a:normAutofit/>
          </a:bodyPr>
          <a:lstStyle>
            <a:lvl1pPr marL="0" indent="0" algn="ctr">
              <a:buNone/>
              <a:defRPr sz="1600" b="0" i="0">
                <a:solidFill>
                  <a:schemeClr val="bg1"/>
                </a:solidFill>
                <a:latin typeface="Arial" charset="0"/>
                <a:ea typeface="Arial" charset="0"/>
                <a:cs typeface="Arial" charset="0"/>
              </a:defRPr>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dirty="0"/>
          </a:p>
          <a:p>
            <a:r>
              <a:rPr lang="en-US" dirty="0"/>
              <a:t>Drag picture to placeholder or click icon to add</a:t>
            </a:r>
          </a:p>
        </p:txBody>
      </p:sp>
      <p:sp>
        <p:nvSpPr>
          <p:cNvPr id="9" name="Picture Placeholder 2">
            <a:extLst>
              <a:ext uri="{FF2B5EF4-FFF2-40B4-BE49-F238E27FC236}">
                <a16:creationId xmlns:a16="http://schemas.microsoft.com/office/drawing/2014/main" id="{F2499D1A-BF4E-8444-BF94-86863CA11648}"/>
              </a:ext>
            </a:extLst>
          </p:cNvPr>
          <p:cNvSpPr>
            <a:spLocks noGrp="1" noChangeAspect="1"/>
          </p:cNvSpPr>
          <p:nvPr>
            <p:ph type="pic" idx="15"/>
          </p:nvPr>
        </p:nvSpPr>
        <p:spPr>
          <a:xfrm>
            <a:off x="8701089" y="3998296"/>
            <a:ext cx="3490912" cy="2857500"/>
          </a:xfrm>
          <a:prstGeom prst="rect">
            <a:avLst/>
          </a:prstGeom>
          <a:solidFill>
            <a:schemeClr val="bg2">
              <a:lumMod val="75000"/>
            </a:schemeClr>
          </a:solidFill>
          <a:ln>
            <a:solidFill>
              <a:schemeClr val="bg1"/>
            </a:solidFill>
          </a:ln>
        </p:spPr>
        <p:txBody>
          <a:bodyPr anchor="t">
            <a:normAutofit/>
          </a:bodyPr>
          <a:lstStyle>
            <a:lvl1pPr marL="0" indent="0" algn="ctr">
              <a:buNone/>
              <a:defRPr sz="1600" b="0" i="0">
                <a:solidFill>
                  <a:schemeClr val="bg1"/>
                </a:solidFill>
                <a:latin typeface="Arial" charset="0"/>
                <a:ea typeface="Arial" charset="0"/>
                <a:cs typeface="Arial" charset="0"/>
              </a:defRPr>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dirty="0"/>
          </a:p>
          <a:p>
            <a:r>
              <a:rPr lang="en-US" dirty="0"/>
              <a:t>Drag picture to placeholder or click icon to add</a:t>
            </a:r>
          </a:p>
        </p:txBody>
      </p:sp>
      <p:sp>
        <p:nvSpPr>
          <p:cNvPr id="10" name="Footer Placeholder 9">
            <a:extLst>
              <a:ext uri="{FF2B5EF4-FFF2-40B4-BE49-F238E27FC236}">
                <a16:creationId xmlns:a16="http://schemas.microsoft.com/office/drawing/2014/main" id="{2F90DAFF-101D-E948-A7EE-D57686CEB2DD}"/>
              </a:ext>
            </a:extLst>
          </p:cNvPr>
          <p:cNvSpPr>
            <a:spLocks noGrp="1"/>
          </p:cNvSpPr>
          <p:nvPr>
            <p:ph type="ftr" sz="quarter" idx="16"/>
          </p:nvPr>
        </p:nvSpPr>
        <p:spPr/>
        <p:txBody>
          <a:bodyPr/>
          <a:lstStyle/>
          <a:p>
            <a:fld id="{EB53C135-CEC6-A548-8917-8F7FEB82358B}" type="slidenum">
              <a:rPr lang="en-US" smtClean="0"/>
              <a:pPr/>
              <a:t>‹#›</a:t>
            </a:fld>
            <a:endParaRPr lang="en-US" dirty="0"/>
          </a:p>
        </p:txBody>
      </p:sp>
    </p:spTree>
    <p:extLst>
      <p:ext uri="{BB962C8B-B14F-4D97-AF65-F5344CB8AC3E}">
        <p14:creationId xmlns:p14="http://schemas.microsoft.com/office/powerpoint/2010/main" val="5408519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Full Width Phot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D947F2-B572-1341-97A2-03F799FC1CDE}"/>
              </a:ext>
            </a:extLst>
          </p:cNvPr>
          <p:cNvSpPr>
            <a:spLocks noGrp="1"/>
          </p:cNvSpPr>
          <p:nvPr>
            <p:ph type="title"/>
          </p:nvPr>
        </p:nvSpPr>
        <p:spPr/>
        <p:txBody>
          <a:bodyPr/>
          <a:lstStyle/>
          <a:p>
            <a:r>
              <a:rPr lang="en-US" dirty="0"/>
              <a:t>Click to edit</a:t>
            </a:r>
          </a:p>
        </p:txBody>
      </p:sp>
      <p:sp>
        <p:nvSpPr>
          <p:cNvPr id="3" name="Picture Placeholder 2">
            <a:extLst>
              <a:ext uri="{FF2B5EF4-FFF2-40B4-BE49-F238E27FC236}">
                <a16:creationId xmlns:a16="http://schemas.microsoft.com/office/drawing/2014/main" id="{CB21EA68-2B0A-7648-9710-0081FFDD7D68}"/>
              </a:ext>
            </a:extLst>
          </p:cNvPr>
          <p:cNvSpPr>
            <a:spLocks noGrp="1" noChangeAspect="1"/>
          </p:cNvSpPr>
          <p:nvPr>
            <p:ph type="pic" idx="13"/>
          </p:nvPr>
        </p:nvSpPr>
        <p:spPr>
          <a:xfrm>
            <a:off x="0" y="927100"/>
            <a:ext cx="12192000" cy="5930900"/>
          </a:xfrm>
          <a:prstGeom prst="rect">
            <a:avLst/>
          </a:prstGeom>
          <a:solidFill>
            <a:schemeClr val="bg2">
              <a:lumMod val="75000"/>
            </a:schemeClr>
          </a:solidFill>
          <a:ln>
            <a:noFill/>
          </a:ln>
        </p:spPr>
        <p:txBody>
          <a:bodyPr anchor="t">
            <a:normAutofit/>
          </a:bodyPr>
          <a:lstStyle>
            <a:lvl1pPr marL="0" indent="0" algn="ctr">
              <a:buNone/>
              <a:defRPr sz="1600" b="0" i="0">
                <a:solidFill>
                  <a:schemeClr val="bg1"/>
                </a:solidFill>
                <a:latin typeface="Arial" charset="0"/>
                <a:ea typeface="Arial" charset="0"/>
                <a:cs typeface="Arial" charset="0"/>
              </a:defRPr>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dirty="0"/>
          </a:p>
          <a:p>
            <a:r>
              <a:rPr lang="en-US" dirty="0"/>
              <a:t>Drag picture to placeholder or click icon to add</a:t>
            </a:r>
          </a:p>
        </p:txBody>
      </p:sp>
      <p:sp>
        <p:nvSpPr>
          <p:cNvPr id="5" name="Footer Placeholder 4">
            <a:extLst>
              <a:ext uri="{FF2B5EF4-FFF2-40B4-BE49-F238E27FC236}">
                <a16:creationId xmlns:a16="http://schemas.microsoft.com/office/drawing/2014/main" id="{7D1C2F5B-0BEC-1B48-AF19-F70CBF88DDD2}"/>
              </a:ext>
            </a:extLst>
          </p:cNvPr>
          <p:cNvSpPr>
            <a:spLocks noGrp="1"/>
          </p:cNvSpPr>
          <p:nvPr>
            <p:ph type="ftr" sz="quarter" idx="14"/>
          </p:nvPr>
        </p:nvSpPr>
        <p:spPr/>
        <p:txBody>
          <a:bodyPr/>
          <a:lstStyle/>
          <a:p>
            <a:fld id="{EB53C135-CEC6-A548-8917-8F7FEB82358B}" type="slidenum">
              <a:rPr lang="en-US" smtClean="0"/>
              <a:pPr/>
              <a:t>‹#›</a:t>
            </a:fld>
            <a:endParaRPr lang="en-US" dirty="0"/>
          </a:p>
        </p:txBody>
      </p:sp>
    </p:spTree>
    <p:extLst>
      <p:ext uri="{BB962C8B-B14F-4D97-AF65-F5344CB8AC3E}">
        <p14:creationId xmlns:p14="http://schemas.microsoft.com/office/powerpoint/2010/main" val="27604589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and Graph">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82049F-7F34-5D48-8F72-755B85F3E737}"/>
              </a:ext>
            </a:extLst>
          </p:cNvPr>
          <p:cNvSpPr>
            <a:spLocks noGrp="1"/>
          </p:cNvSpPr>
          <p:nvPr>
            <p:ph type="title"/>
          </p:nvPr>
        </p:nvSpPr>
        <p:spPr>
          <a:xfrm>
            <a:off x="566928" y="1499616"/>
            <a:ext cx="4248912" cy="590931"/>
          </a:xfrm>
        </p:spPr>
        <p:txBody>
          <a:bodyPr/>
          <a:lstStyle/>
          <a:p>
            <a:r>
              <a:rPr lang="en-US" dirty="0"/>
              <a:t>Click to edit</a:t>
            </a:r>
          </a:p>
        </p:txBody>
      </p:sp>
      <p:sp>
        <p:nvSpPr>
          <p:cNvPr id="3" name="Content Placeholder 2">
            <a:extLst>
              <a:ext uri="{FF2B5EF4-FFF2-40B4-BE49-F238E27FC236}">
                <a16:creationId xmlns:a16="http://schemas.microsoft.com/office/drawing/2014/main" id="{5EC46810-DD61-C649-9461-59FA66CD210E}"/>
              </a:ext>
            </a:extLst>
          </p:cNvPr>
          <p:cNvSpPr>
            <a:spLocks noGrp="1"/>
          </p:cNvSpPr>
          <p:nvPr>
            <p:ph idx="1"/>
          </p:nvPr>
        </p:nvSpPr>
        <p:spPr>
          <a:xfrm>
            <a:off x="566928" y="2185416"/>
            <a:ext cx="4248912" cy="396824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hart Placeholder 2">
            <a:extLst>
              <a:ext uri="{FF2B5EF4-FFF2-40B4-BE49-F238E27FC236}">
                <a16:creationId xmlns:a16="http://schemas.microsoft.com/office/drawing/2014/main" id="{7B782143-2792-E14B-AE51-0FFA9028EB8A}"/>
              </a:ext>
            </a:extLst>
          </p:cNvPr>
          <p:cNvSpPr>
            <a:spLocks noGrp="1"/>
          </p:cNvSpPr>
          <p:nvPr>
            <p:ph type="chart" sz="quarter" idx="16"/>
          </p:nvPr>
        </p:nvSpPr>
        <p:spPr>
          <a:xfrm>
            <a:off x="5161935" y="1976285"/>
            <a:ext cx="6325152" cy="3967316"/>
          </a:xfrm>
          <a:prstGeom prst="rect">
            <a:avLst/>
          </a:prstGeom>
          <a:solidFill>
            <a:schemeClr val="bg2">
              <a:lumMod val="75000"/>
            </a:schemeClr>
          </a:solidFill>
          <a:ln>
            <a:noFill/>
          </a:ln>
        </p:spPr>
        <p:style>
          <a:lnRef idx="1">
            <a:schemeClr val="accent3"/>
          </a:lnRef>
          <a:fillRef idx="2">
            <a:schemeClr val="accent3"/>
          </a:fillRef>
          <a:effectRef idx="1">
            <a:schemeClr val="accent3"/>
          </a:effectRef>
          <a:fontRef idx="none"/>
        </p:style>
        <p:txBody>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1600" baseline="0">
                <a:solidFill>
                  <a:schemeClr val="bg1"/>
                </a:solidFill>
                <a:latin typeface="Arial" charset="0"/>
                <a:ea typeface="Arial" charset="0"/>
                <a:cs typeface="Arial" charset="0"/>
              </a:defRPr>
            </a:lvl1pPr>
          </a:lstStyle>
          <a:p>
            <a:endParaRPr lang="en-US" dirty="0"/>
          </a:p>
          <a:p>
            <a:r>
              <a:rPr lang="en-US" dirty="0"/>
              <a:t>Drag chart to placeholder or click icon to add chart</a:t>
            </a:r>
          </a:p>
          <a:p>
            <a:endParaRPr lang="en-US" dirty="0"/>
          </a:p>
        </p:txBody>
      </p:sp>
      <p:sp>
        <p:nvSpPr>
          <p:cNvPr id="8" name="Footer Placeholder 7">
            <a:extLst>
              <a:ext uri="{FF2B5EF4-FFF2-40B4-BE49-F238E27FC236}">
                <a16:creationId xmlns:a16="http://schemas.microsoft.com/office/drawing/2014/main" id="{EEFBFC18-7AE9-1C44-9039-61F804A6140A}"/>
              </a:ext>
            </a:extLst>
          </p:cNvPr>
          <p:cNvSpPr>
            <a:spLocks noGrp="1"/>
          </p:cNvSpPr>
          <p:nvPr>
            <p:ph type="ftr" sz="quarter" idx="17"/>
          </p:nvPr>
        </p:nvSpPr>
        <p:spPr/>
        <p:txBody>
          <a:bodyPr/>
          <a:lstStyle/>
          <a:p>
            <a:fld id="{EB53C135-CEC6-A548-8917-8F7FEB82358B}" type="slidenum">
              <a:rPr lang="en-US" smtClean="0"/>
              <a:pPr/>
              <a:t>‹#›</a:t>
            </a:fld>
            <a:endParaRPr lang="en-US" dirty="0"/>
          </a:p>
        </p:txBody>
      </p:sp>
    </p:spTree>
    <p:extLst>
      <p:ext uri="{BB962C8B-B14F-4D97-AF65-F5344CB8AC3E}">
        <p14:creationId xmlns:p14="http://schemas.microsoft.com/office/powerpoint/2010/main" val="6124946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vider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Title 1"/>
          <p:cNvSpPr>
            <a:spLocks noGrp="1"/>
          </p:cNvSpPr>
          <p:nvPr>
            <p:ph type="ctrTitle" hasCustomPrompt="1"/>
          </p:nvPr>
        </p:nvSpPr>
        <p:spPr>
          <a:xfrm>
            <a:off x="658368" y="1490663"/>
            <a:ext cx="6638544" cy="2387600"/>
          </a:xfrm>
          <a:prstGeom prst="rect">
            <a:avLst/>
          </a:prstGeom>
          <a:ln>
            <a:noFill/>
          </a:ln>
        </p:spPr>
        <p:txBody>
          <a:bodyPr lIns="0" anchor="b">
            <a:noAutofit/>
          </a:bodyPr>
          <a:lstStyle>
            <a:lvl1pPr algn="l">
              <a:lnSpc>
                <a:spcPts val="5800"/>
              </a:lnSpc>
              <a:defRPr sz="6000" b="1" i="0" cap="all" baseline="0">
                <a:solidFill>
                  <a:schemeClr val="bg1"/>
                </a:solidFill>
                <a:latin typeface="Arial" charset="0"/>
                <a:ea typeface="Arial" charset="0"/>
                <a:cs typeface="Arial" charset="0"/>
              </a:defRPr>
            </a:lvl1pPr>
          </a:lstStyle>
          <a:p>
            <a:r>
              <a:rPr lang="en-US" dirty="0"/>
              <a:t>DIVIDER SLIDE</a:t>
            </a:r>
          </a:p>
        </p:txBody>
      </p:sp>
      <p:sp>
        <p:nvSpPr>
          <p:cNvPr id="6" name="Subtitle 2"/>
          <p:cNvSpPr>
            <a:spLocks noGrp="1"/>
          </p:cNvSpPr>
          <p:nvPr>
            <p:ph type="subTitle" idx="1" hasCustomPrompt="1"/>
          </p:nvPr>
        </p:nvSpPr>
        <p:spPr>
          <a:xfrm>
            <a:off x="658368" y="3970337"/>
            <a:ext cx="6638544" cy="2212976"/>
          </a:xfrm>
          <a:prstGeom prst="rect">
            <a:avLst/>
          </a:prstGeom>
          <a:ln>
            <a:noFill/>
          </a:ln>
        </p:spPr>
        <p:txBody>
          <a:bodyPr lIns="0">
            <a:noAutofit/>
          </a:bodyPr>
          <a:lstStyle>
            <a:lvl1pPr marL="0" indent="0" algn="l">
              <a:buNone/>
              <a:defRPr sz="2800" b="0" baseline="0">
                <a:solidFill>
                  <a:schemeClr val="bg1"/>
                </a:solidFill>
                <a:latin typeface="Georgia" charset="0"/>
                <a:ea typeface="Georgia" charset="0"/>
                <a:cs typeface="Georgia"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Section title</a:t>
            </a:r>
          </a:p>
        </p:txBody>
      </p:sp>
      <p:pic>
        <p:nvPicPr>
          <p:cNvPr id="7" name="Picture 6" descr="University at Buffalo, The State University of New York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55600" y="321146"/>
            <a:ext cx="4800600" cy="356029"/>
          </a:xfrm>
          <a:prstGeom prst="rect">
            <a:avLst/>
          </a:prstGeom>
        </p:spPr>
      </p:pic>
    </p:spTree>
    <p:extLst>
      <p:ext uri="{BB962C8B-B14F-4D97-AF65-F5344CB8AC3E}">
        <p14:creationId xmlns:p14="http://schemas.microsoft.com/office/powerpoint/2010/main" val="25275217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82049F-7F34-5D48-8F72-755B85F3E737}"/>
              </a:ext>
            </a:extLst>
          </p:cNvPr>
          <p:cNvSpPr>
            <a:spLocks noGrp="1"/>
          </p:cNvSpPr>
          <p:nvPr>
            <p:ph type="title"/>
          </p:nvPr>
        </p:nvSpPr>
        <p:spPr>
          <a:xfrm>
            <a:off x="566928" y="1499616"/>
            <a:ext cx="6951472" cy="590931"/>
          </a:xfrm>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5EC46810-DD61-C649-9461-59FA66CD210E}"/>
              </a:ext>
            </a:extLst>
          </p:cNvPr>
          <p:cNvSpPr>
            <a:spLocks noGrp="1"/>
          </p:cNvSpPr>
          <p:nvPr>
            <p:ph idx="1"/>
          </p:nvPr>
        </p:nvSpPr>
        <p:spPr>
          <a:xfrm>
            <a:off x="566928" y="2185416"/>
            <a:ext cx="6951472" cy="396824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11E420E5-CF10-E744-8836-DA131F3DFECE}"/>
              </a:ext>
            </a:extLst>
          </p:cNvPr>
          <p:cNvSpPr>
            <a:spLocks noGrp="1"/>
          </p:cNvSpPr>
          <p:nvPr>
            <p:ph type="ftr" sz="quarter" idx="10"/>
          </p:nvPr>
        </p:nvSpPr>
        <p:spPr/>
        <p:txBody>
          <a:bodyPr/>
          <a:lstStyle/>
          <a:p>
            <a:fld id="{EB53C135-CEC6-A548-8917-8F7FEB82358B}" type="slidenum">
              <a:rPr lang="en-US" smtClean="0"/>
              <a:pPr/>
              <a:t>‹#›</a:t>
            </a:fld>
            <a:endParaRPr lang="en-US" dirty="0"/>
          </a:p>
        </p:txBody>
      </p:sp>
    </p:spTree>
    <p:extLst>
      <p:ext uri="{BB962C8B-B14F-4D97-AF65-F5344CB8AC3E}">
        <p14:creationId xmlns:p14="http://schemas.microsoft.com/office/powerpoint/2010/main" val="39124026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Bulleted Lis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82049F-7F34-5D48-8F72-755B85F3E737}"/>
              </a:ext>
            </a:extLst>
          </p:cNvPr>
          <p:cNvSpPr>
            <a:spLocks noGrp="1"/>
          </p:cNvSpPr>
          <p:nvPr>
            <p:ph type="title"/>
          </p:nvPr>
        </p:nvSpPr>
        <p:spPr>
          <a:xfrm>
            <a:off x="566928" y="1499616"/>
            <a:ext cx="6951472" cy="590931"/>
          </a:xfrm>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5EC46810-DD61-C649-9461-59FA66CD210E}"/>
              </a:ext>
            </a:extLst>
          </p:cNvPr>
          <p:cNvSpPr>
            <a:spLocks noGrp="1"/>
          </p:cNvSpPr>
          <p:nvPr>
            <p:ph idx="1"/>
          </p:nvPr>
        </p:nvSpPr>
        <p:spPr>
          <a:xfrm>
            <a:off x="566928" y="2185416"/>
            <a:ext cx="6951472" cy="396824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54A51F46-BA21-2546-AE85-93B56EC06187}"/>
              </a:ext>
            </a:extLst>
          </p:cNvPr>
          <p:cNvSpPr>
            <a:spLocks noGrp="1"/>
          </p:cNvSpPr>
          <p:nvPr>
            <p:ph type="ftr" sz="quarter" idx="10"/>
          </p:nvPr>
        </p:nvSpPr>
        <p:spPr/>
        <p:txBody>
          <a:bodyPr/>
          <a:lstStyle/>
          <a:p>
            <a:fld id="{EB53C135-CEC6-A548-8917-8F7FEB82358B}" type="slidenum">
              <a:rPr lang="en-US" smtClean="0"/>
              <a:pPr/>
              <a:t>‹#›</a:t>
            </a:fld>
            <a:endParaRPr lang="en-US" dirty="0"/>
          </a:p>
        </p:txBody>
      </p:sp>
    </p:spTree>
    <p:extLst>
      <p:ext uri="{BB962C8B-B14F-4D97-AF65-F5344CB8AC3E}">
        <p14:creationId xmlns:p14="http://schemas.microsoft.com/office/powerpoint/2010/main" val="10832199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itle and Double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52B2E-D090-724F-8681-FBE0CDA2F117}"/>
              </a:ext>
            </a:extLst>
          </p:cNvPr>
          <p:cNvSpPr>
            <a:spLocks noGrp="1"/>
          </p:cNvSpPr>
          <p:nvPr>
            <p:ph type="title"/>
          </p:nvPr>
        </p:nvSpPr>
        <p:spPr>
          <a:xfrm>
            <a:off x="566928" y="1499616"/>
            <a:ext cx="10515600" cy="590931"/>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9E559530-982F-0F4F-B296-9DB2F44D8051}"/>
              </a:ext>
            </a:extLst>
          </p:cNvPr>
          <p:cNvSpPr>
            <a:spLocks noGrp="1"/>
          </p:cNvSpPr>
          <p:nvPr>
            <p:ph sz="half" idx="1"/>
          </p:nvPr>
        </p:nvSpPr>
        <p:spPr>
          <a:xfrm>
            <a:off x="566928" y="2185416"/>
            <a:ext cx="4500372" cy="39486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90367C6-4AC8-9C47-BDFA-A5613CF90E15}"/>
              </a:ext>
            </a:extLst>
          </p:cNvPr>
          <p:cNvSpPr>
            <a:spLocks noGrp="1"/>
          </p:cNvSpPr>
          <p:nvPr>
            <p:ph sz="half" idx="2"/>
          </p:nvPr>
        </p:nvSpPr>
        <p:spPr>
          <a:xfrm>
            <a:off x="5410200" y="2185416"/>
            <a:ext cx="4498848" cy="395020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a:extLst>
              <a:ext uri="{FF2B5EF4-FFF2-40B4-BE49-F238E27FC236}">
                <a16:creationId xmlns:a16="http://schemas.microsoft.com/office/drawing/2014/main" id="{FC1A3F1F-FF47-0844-82BA-F475FCD0AAB6}"/>
              </a:ext>
            </a:extLst>
          </p:cNvPr>
          <p:cNvSpPr>
            <a:spLocks noGrp="1"/>
          </p:cNvSpPr>
          <p:nvPr>
            <p:ph type="ftr" sz="quarter" idx="10"/>
          </p:nvPr>
        </p:nvSpPr>
        <p:spPr/>
        <p:txBody>
          <a:bodyPr/>
          <a:lstStyle/>
          <a:p>
            <a:fld id="{EB53C135-CEC6-A548-8917-8F7FEB82358B}" type="slidenum">
              <a:rPr lang="en-US" smtClean="0"/>
              <a:pPr/>
              <a:t>‹#›</a:t>
            </a:fld>
            <a:endParaRPr lang="en-US" dirty="0"/>
          </a:p>
        </p:txBody>
      </p:sp>
    </p:spTree>
    <p:extLst>
      <p:ext uri="{BB962C8B-B14F-4D97-AF65-F5344CB8AC3E}">
        <p14:creationId xmlns:p14="http://schemas.microsoft.com/office/powerpoint/2010/main" val="14994624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45C5C1-32E2-374C-809B-D54BEC11EB3F}"/>
              </a:ext>
            </a:extLst>
          </p:cNvPr>
          <p:cNvSpPr>
            <a:spLocks noGrp="1"/>
          </p:cNvSpPr>
          <p:nvPr>
            <p:ph type="title"/>
          </p:nvPr>
        </p:nvSpPr>
        <p:spPr>
          <a:xfrm>
            <a:off x="566928" y="1499616"/>
            <a:ext cx="10515600" cy="590931"/>
          </a:xfrm>
        </p:spPr>
        <p:txBody>
          <a:bodyPr>
            <a:spAutoFit/>
          </a:bodyPr>
          <a:lstStyle/>
          <a:p>
            <a:r>
              <a:rPr lang="en-US" dirty="0"/>
              <a:t>Click to edit Master title style</a:t>
            </a:r>
          </a:p>
        </p:txBody>
      </p:sp>
      <p:sp>
        <p:nvSpPr>
          <p:cNvPr id="3" name="Text Placeholder 2">
            <a:extLst>
              <a:ext uri="{FF2B5EF4-FFF2-40B4-BE49-F238E27FC236}">
                <a16:creationId xmlns:a16="http://schemas.microsoft.com/office/drawing/2014/main" id="{9798817A-73B4-F340-8D0E-FB813E55F799}"/>
              </a:ext>
            </a:extLst>
          </p:cNvPr>
          <p:cNvSpPr>
            <a:spLocks noGrp="1"/>
          </p:cNvSpPr>
          <p:nvPr>
            <p:ph type="body" idx="1" hasCustomPrompt="1"/>
          </p:nvPr>
        </p:nvSpPr>
        <p:spPr>
          <a:xfrm>
            <a:off x="566928" y="2185416"/>
            <a:ext cx="5138928" cy="393192"/>
          </a:xfrm>
        </p:spPr>
        <p:txBody>
          <a:bodyPr anchor="t" anchorCtr="0">
            <a:spAutoFit/>
          </a:bodyPr>
          <a:lstStyle>
            <a:lvl1pPr marL="0" indent="0">
              <a:buNone/>
              <a:defRPr sz="1600" b="1"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a:extLst>
              <a:ext uri="{FF2B5EF4-FFF2-40B4-BE49-F238E27FC236}">
                <a16:creationId xmlns:a16="http://schemas.microsoft.com/office/drawing/2014/main" id="{B5126641-0094-3D49-865E-3DB9ECAC43C4}"/>
              </a:ext>
            </a:extLst>
          </p:cNvPr>
          <p:cNvSpPr>
            <a:spLocks noGrp="1"/>
          </p:cNvSpPr>
          <p:nvPr>
            <p:ph sz="half" idx="2"/>
          </p:nvPr>
        </p:nvSpPr>
        <p:spPr>
          <a:xfrm>
            <a:off x="566928" y="2593340"/>
            <a:ext cx="5140515" cy="3535744"/>
          </a:xfrm>
        </p:spPr>
        <p:txBody>
          <a:bodyPr/>
          <a:lstStyle>
            <a:lvl1pPr marL="285750" indent="-285750">
              <a:buClr>
                <a:schemeClr val="tx2"/>
              </a:buClr>
              <a:buSzPct val="120000"/>
              <a:buFont typeface="Arial" panose="020B0604020202020204" pitchFamily="34" charset="0"/>
              <a:buChar char="•"/>
              <a:defRPr/>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26E11705-25F9-194A-9D2F-C9FEEA3A5744}"/>
              </a:ext>
            </a:extLst>
          </p:cNvPr>
          <p:cNvSpPr>
            <a:spLocks noGrp="1"/>
          </p:cNvSpPr>
          <p:nvPr>
            <p:ph type="body" sz="quarter" idx="3" hasCustomPrompt="1"/>
          </p:nvPr>
        </p:nvSpPr>
        <p:spPr>
          <a:xfrm>
            <a:off x="6172200" y="2185416"/>
            <a:ext cx="5138928" cy="394980"/>
          </a:xfrm>
        </p:spPr>
        <p:txBody>
          <a:bodyPr anchor="t" anchorCtr="0">
            <a:spAutoFit/>
          </a:bodyPr>
          <a:lstStyle>
            <a:lvl1pPr marL="0" indent="0">
              <a:buNone/>
              <a:defRPr sz="1600" b="1"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a:extLst>
              <a:ext uri="{FF2B5EF4-FFF2-40B4-BE49-F238E27FC236}">
                <a16:creationId xmlns:a16="http://schemas.microsoft.com/office/drawing/2014/main" id="{7D978716-6004-6344-B5D2-C780B062C9CF}"/>
              </a:ext>
            </a:extLst>
          </p:cNvPr>
          <p:cNvSpPr>
            <a:spLocks noGrp="1"/>
          </p:cNvSpPr>
          <p:nvPr>
            <p:ph sz="quarter" idx="4"/>
          </p:nvPr>
        </p:nvSpPr>
        <p:spPr>
          <a:xfrm>
            <a:off x="6172200" y="2590800"/>
            <a:ext cx="5138928" cy="3538728"/>
          </a:xfrm>
        </p:spPr>
        <p:txBody>
          <a:bodyPr/>
          <a:lstStyle>
            <a:lvl1pPr marL="285750" indent="-285750">
              <a:buClr>
                <a:schemeClr val="tx2"/>
              </a:buClr>
              <a:buSzPct val="120000"/>
              <a:buFont typeface="Arial" panose="020B0604020202020204" pitchFamily="34" charset="0"/>
              <a:buChar char="•"/>
              <a:defRPr/>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Placeholder 7">
            <a:extLst>
              <a:ext uri="{FF2B5EF4-FFF2-40B4-BE49-F238E27FC236}">
                <a16:creationId xmlns:a16="http://schemas.microsoft.com/office/drawing/2014/main" id="{4BCA91F9-8796-3D42-B75E-9C7F7D9B7352}"/>
              </a:ext>
            </a:extLst>
          </p:cNvPr>
          <p:cNvSpPr>
            <a:spLocks noGrp="1"/>
          </p:cNvSpPr>
          <p:nvPr>
            <p:ph type="ftr" sz="quarter" idx="10"/>
          </p:nvPr>
        </p:nvSpPr>
        <p:spPr/>
        <p:txBody>
          <a:bodyPr/>
          <a:lstStyle/>
          <a:p>
            <a:fld id="{EB53C135-CEC6-A548-8917-8F7FEB82358B}" type="slidenum">
              <a:rPr lang="en-US" smtClean="0"/>
              <a:pPr/>
              <a:t>‹#›</a:t>
            </a:fld>
            <a:endParaRPr lang="en-US" dirty="0"/>
          </a:p>
        </p:txBody>
      </p:sp>
    </p:spTree>
    <p:extLst>
      <p:ext uri="{BB962C8B-B14F-4D97-AF65-F5344CB8AC3E}">
        <p14:creationId xmlns:p14="http://schemas.microsoft.com/office/powerpoint/2010/main" val="3748445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AA2439-3BDA-DB47-AA02-5590274D40F8}"/>
              </a:ext>
            </a:extLst>
          </p:cNvPr>
          <p:cNvSpPr>
            <a:spLocks noGrp="1"/>
          </p:cNvSpPr>
          <p:nvPr>
            <p:ph type="title"/>
          </p:nvPr>
        </p:nvSpPr>
        <p:spPr/>
        <p:txBody>
          <a:bodyPr>
            <a:spAutoFit/>
          </a:bodyPr>
          <a:lstStyle/>
          <a:p>
            <a:r>
              <a:rPr lang="en-US" dirty="0"/>
              <a:t>Click to edit Master title style</a:t>
            </a:r>
          </a:p>
        </p:txBody>
      </p:sp>
      <p:sp>
        <p:nvSpPr>
          <p:cNvPr id="4" name="Footer Placeholder 3">
            <a:extLst>
              <a:ext uri="{FF2B5EF4-FFF2-40B4-BE49-F238E27FC236}">
                <a16:creationId xmlns:a16="http://schemas.microsoft.com/office/drawing/2014/main" id="{19A2EBF7-C6C5-4541-B47E-7FB413A3DF8C}"/>
              </a:ext>
            </a:extLst>
          </p:cNvPr>
          <p:cNvSpPr>
            <a:spLocks noGrp="1"/>
          </p:cNvSpPr>
          <p:nvPr>
            <p:ph type="ftr" sz="quarter" idx="10"/>
          </p:nvPr>
        </p:nvSpPr>
        <p:spPr/>
        <p:txBody>
          <a:bodyPr/>
          <a:lstStyle/>
          <a:p>
            <a:fld id="{EB53C135-CEC6-A548-8917-8F7FEB82358B}" type="slidenum">
              <a:rPr lang="en-US" smtClean="0"/>
              <a:pPr/>
              <a:t>‹#›</a:t>
            </a:fld>
            <a:endParaRPr lang="en-US" dirty="0"/>
          </a:p>
        </p:txBody>
      </p:sp>
    </p:spTree>
    <p:extLst>
      <p:ext uri="{BB962C8B-B14F-4D97-AF65-F5344CB8AC3E}">
        <p14:creationId xmlns:p14="http://schemas.microsoft.com/office/powerpoint/2010/main" val="12092539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Footer Placeholder 5">
            <a:extLst>
              <a:ext uri="{FF2B5EF4-FFF2-40B4-BE49-F238E27FC236}">
                <a16:creationId xmlns:a16="http://schemas.microsoft.com/office/drawing/2014/main" id="{43613847-6053-FF4A-A422-D886A866F53F}"/>
              </a:ext>
            </a:extLst>
          </p:cNvPr>
          <p:cNvSpPr>
            <a:spLocks noGrp="1"/>
          </p:cNvSpPr>
          <p:nvPr>
            <p:ph type="ftr" sz="quarter" idx="10"/>
          </p:nvPr>
        </p:nvSpPr>
        <p:spPr/>
        <p:txBody>
          <a:bodyPr/>
          <a:lstStyle/>
          <a:p>
            <a:fld id="{EB53C135-CEC6-A548-8917-8F7FEB82358B}" type="slidenum">
              <a:rPr lang="en-US" smtClean="0"/>
              <a:pPr/>
              <a:t>‹#›</a:t>
            </a:fld>
            <a:endParaRPr lang="en-US" dirty="0"/>
          </a:p>
        </p:txBody>
      </p:sp>
    </p:spTree>
    <p:extLst>
      <p:ext uri="{BB962C8B-B14F-4D97-AF65-F5344CB8AC3E}">
        <p14:creationId xmlns:p14="http://schemas.microsoft.com/office/powerpoint/2010/main" val="425104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and Photo">
    <p:spTree>
      <p:nvGrpSpPr>
        <p:cNvPr id="1" name=""/>
        <p:cNvGrpSpPr/>
        <p:nvPr/>
      </p:nvGrpSpPr>
      <p:grpSpPr>
        <a:xfrm>
          <a:off x="0" y="0"/>
          <a:ext cx="0" cy="0"/>
          <a:chOff x="0" y="0"/>
          <a:chExt cx="0" cy="0"/>
        </a:xfrm>
      </p:grpSpPr>
      <p:sp>
        <p:nvSpPr>
          <p:cNvPr id="5" name="Picture Placeholder 2">
            <a:extLst>
              <a:ext uri="{FF2B5EF4-FFF2-40B4-BE49-F238E27FC236}">
                <a16:creationId xmlns:a16="http://schemas.microsoft.com/office/drawing/2014/main" id="{DC6EF38F-8DF7-3941-B22C-502232E4CB0B}"/>
              </a:ext>
            </a:extLst>
          </p:cNvPr>
          <p:cNvSpPr>
            <a:spLocks noGrp="1" noChangeAspect="1"/>
          </p:cNvSpPr>
          <p:nvPr>
            <p:ph type="pic" idx="13"/>
          </p:nvPr>
        </p:nvSpPr>
        <p:spPr>
          <a:xfrm>
            <a:off x="5098566" y="927100"/>
            <a:ext cx="7093434" cy="5930900"/>
          </a:xfrm>
          <a:prstGeom prst="rect">
            <a:avLst/>
          </a:prstGeom>
          <a:solidFill>
            <a:schemeClr val="bg2">
              <a:lumMod val="75000"/>
            </a:schemeClr>
          </a:solidFill>
          <a:ln>
            <a:noFill/>
          </a:ln>
        </p:spPr>
        <p:txBody>
          <a:bodyPr anchor="t">
            <a:normAutofit/>
          </a:bodyPr>
          <a:lstStyle>
            <a:lvl1pPr marL="0" indent="0" algn="ctr">
              <a:buNone/>
              <a:defRPr sz="1600" b="0" i="0">
                <a:solidFill>
                  <a:schemeClr val="bg1"/>
                </a:solidFill>
                <a:latin typeface="Arial" charset="0"/>
                <a:ea typeface="Arial" charset="0"/>
                <a:cs typeface="Arial" charset="0"/>
              </a:defRPr>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dirty="0"/>
          </a:p>
          <a:p>
            <a:r>
              <a:rPr lang="en-US" dirty="0"/>
              <a:t>Drag picture to placeholder or click icon to add</a:t>
            </a:r>
          </a:p>
        </p:txBody>
      </p:sp>
      <p:sp>
        <p:nvSpPr>
          <p:cNvPr id="2" name="Title 1">
            <a:extLst>
              <a:ext uri="{FF2B5EF4-FFF2-40B4-BE49-F238E27FC236}">
                <a16:creationId xmlns:a16="http://schemas.microsoft.com/office/drawing/2014/main" id="{6D82049F-7F34-5D48-8F72-755B85F3E737}"/>
              </a:ext>
            </a:extLst>
          </p:cNvPr>
          <p:cNvSpPr>
            <a:spLocks noGrp="1"/>
          </p:cNvSpPr>
          <p:nvPr>
            <p:ph type="title"/>
          </p:nvPr>
        </p:nvSpPr>
        <p:spPr>
          <a:xfrm>
            <a:off x="566928" y="1499616"/>
            <a:ext cx="4248912" cy="590931"/>
          </a:xfrm>
        </p:spPr>
        <p:txBody>
          <a:bodyPr/>
          <a:lstStyle/>
          <a:p>
            <a:r>
              <a:rPr lang="en-US" dirty="0"/>
              <a:t>Click to edit</a:t>
            </a:r>
          </a:p>
        </p:txBody>
      </p:sp>
      <p:sp>
        <p:nvSpPr>
          <p:cNvPr id="3" name="Content Placeholder 2">
            <a:extLst>
              <a:ext uri="{FF2B5EF4-FFF2-40B4-BE49-F238E27FC236}">
                <a16:creationId xmlns:a16="http://schemas.microsoft.com/office/drawing/2014/main" id="{5EC46810-DD61-C649-9461-59FA66CD210E}"/>
              </a:ext>
            </a:extLst>
          </p:cNvPr>
          <p:cNvSpPr>
            <a:spLocks noGrp="1"/>
          </p:cNvSpPr>
          <p:nvPr>
            <p:ph idx="1"/>
          </p:nvPr>
        </p:nvSpPr>
        <p:spPr>
          <a:xfrm>
            <a:off x="566928" y="2185416"/>
            <a:ext cx="4248912" cy="396824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a:extLst>
              <a:ext uri="{FF2B5EF4-FFF2-40B4-BE49-F238E27FC236}">
                <a16:creationId xmlns:a16="http://schemas.microsoft.com/office/drawing/2014/main" id="{0D8C17C1-D75E-7F4A-895D-15D9E2D1D382}"/>
              </a:ext>
            </a:extLst>
          </p:cNvPr>
          <p:cNvSpPr>
            <a:spLocks noGrp="1"/>
          </p:cNvSpPr>
          <p:nvPr>
            <p:ph type="ftr" sz="quarter" idx="14"/>
          </p:nvPr>
        </p:nvSpPr>
        <p:spPr/>
        <p:txBody>
          <a:bodyPr/>
          <a:lstStyle/>
          <a:p>
            <a:fld id="{EB53C135-CEC6-A548-8917-8F7FEB82358B}" type="slidenum">
              <a:rPr lang="en-US" smtClean="0"/>
              <a:pPr/>
              <a:t>‹#›</a:t>
            </a:fld>
            <a:endParaRPr lang="en-US" dirty="0"/>
          </a:p>
        </p:txBody>
      </p:sp>
    </p:spTree>
    <p:extLst>
      <p:ext uri="{BB962C8B-B14F-4D97-AF65-F5344CB8AC3E}">
        <p14:creationId xmlns:p14="http://schemas.microsoft.com/office/powerpoint/2010/main" val="2716167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21614BA-85C5-BA49-A402-F7BCCCDB2C4F}"/>
              </a:ext>
            </a:extLst>
          </p:cNvPr>
          <p:cNvSpPr>
            <a:spLocks noGrp="1"/>
          </p:cNvSpPr>
          <p:nvPr>
            <p:ph type="title"/>
          </p:nvPr>
        </p:nvSpPr>
        <p:spPr>
          <a:xfrm>
            <a:off x="566928" y="1499616"/>
            <a:ext cx="10515600" cy="590931"/>
          </a:xfrm>
          <a:prstGeom prst="rect">
            <a:avLst/>
          </a:prstGeom>
        </p:spPr>
        <p:txBody>
          <a:bodyPr vert="horz" lIns="91440" tIns="45720" rIns="91440" bIns="45720" rtlCol="0" anchor="b" anchorCtr="0">
            <a:spAutoFit/>
          </a:bodyPr>
          <a:lstStyle/>
          <a:p>
            <a:r>
              <a:rPr lang="en-US" dirty="0"/>
              <a:t>Click to edit Master title style</a:t>
            </a:r>
          </a:p>
        </p:txBody>
      </p:sp>
      <p:sp>
        <p:nvSpPr>
          <p:cNvPr id="3" name="Text Placeholder 2">
            <a:extLst>
              <a:ext uri="{FF2B5EF4-FFF2-40B4-BE49-F238E27FC236}">
                <a16:creationId xmlns:a16="http://schemas.microsoft.com/office/drawing/2014/main" id="{C6A66ADF-AEA5-DC4B-841D-168372B891D6}"/>
              </a:ext>
            </a:extLst>
          </p:cNvPr>
          <p:cNvSpPr>
            <a:spLocks noGrp="1"/>
          </p:cNvSpPr>
          <p:nvPr>
            <p:ph type="body" idx="1"/>
          </p:nvPr>
        </p:nvSpPr>
        <p:spPr>
          <a:xfrm>
            <a:off x="566928" y="2185416"/>
            <a:ext cx="10515600" cy="3968249"/>
          </a:xfrm>
          <a:prstGeom prst="rect">
            <a:avLst/>
          </a:prstGeom>
        </p:spPr>
        <p:txBody>
          <a:bodyPr vert="horz" lIns="91440" tIns="45720" rIns="91440" bIns="4572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8" descr="University at Buffalo, The State University of New York logo">
            <a:extLst>
              <a:ext uri="{FF2B5EF4-FFF2-40B4-BE49-F238E27FC236}">
                <a16:creationId xmlns:a16="http://schemas.microsoft.com/office/drawing/2014/main" id="{27B0F206-4721-B742-B71F-C0AADA23A984}"/>
              </a:ext>
            </a:extLst>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355600" y="321146"/>
            <a:ext cx="4800600" cy="356029"/>
          </a:xfrm>
          <a:prstGeom prst="rect">
            <a:avLst/>
          </a:prstGeom>
        </p:spPr>
      </p:pic>
      <p:sp>
        <p:nvSpPr>
          <p:cNvPr id="5" name="Footer Placeholder 4">
            <a:extLst>
              <a:ext uri="{FF2B5EF4-FFF2-40B4-BE49-F238E27FC236}">
                <a16:creationId xmlns:a16="http://schemas.microsoft.com/office/drawing/2014/main" id="{0BD4790E-48FE-324B-A4AD-34E3A7792E59}"/>
              </a:ext>
            </a:extLst>
          </p:cNvPr>
          <p:cNvSpPr>
            <a:spLocks noGrp="1"/>
          </p:cNvSpPr>
          <p:nvPr>
            <p:ph type="ftr" sz="quarter" idx="3"/>
          </p:nvPr>
        </p:nvSpPr>
        <p:spPr>
          <a:xfrm>
            <a:off x="7574280" y="6319774"/>
            <a:ext cx="4114800" cy="365125"/>
          </a:xfrm>
          <a:prstGeom prst="rect">
            <a:avLst/>
          </a:prstGeom>
        </p:spPr>
        <p:txBody>
          <a:bodyPr vert="horz" lIns="91440" tIns="45720" rIns="91440" bIns="45720" rtlCol="0" anchor="ctr"/>
          <a:lstStyle>
            <a:lvl1pPr algn="r">
              <a:defRPr sz="1600" b="1">
                <a:solidFill>
                  <a:schemeClr val="tx1"/>
                </a:solidFill>
              </a:defRPr>
            </a:lvl1pPr>
          </a:lstStyle>
          <a:p>
            <a:fld id="{EB53C135-CEC6-A548-8917-8F7FEB82358B}" type="slidenum">
              <a:rPr lang="en-US" smtClean="0"/>
              <a:pPr/>
              <a:t>‹#›</a:t>
            </a:fld>
            <a:endParaRPr lang="en-US" dirty="0"/>
          </a:p>
        </p:txBody>
      </p:sp>
    </p:spTree>
    <p:extLst>
      <p:ext uri="{BB962C8B-B14F-4D97-AF65-F5344CB8AC3E}">
        <p14:creationId xmlns:p14="http://schemas.microsoft.com/office/powerpoint/2010/main" val="2937971482"/>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50" r:id="rId3"/>
    <p:sldLayoutId id="2147483664" r:id="rId4"/>
    <p:sldLayoutId id="2147483652" r:id="rId5"/>
    <p:sldLayoutId id="2147483653" r:id="rId6"/>
    <p:sldLayoutId id="2147483654" r:id="rId7"/>
    <p:sldLayoutId id="2147483655" r:id="rId8"/>
    <p:sldLayoutId id="2147483665" r:id="rId9"/>
    <p:sldLayoutId id="2147483666" r:id="rId10"/>
    <p:sldLayoutId id="2147483660" r:id="rId11"/>
    <p:sldLayoutId id="2147483667" r:id="rId12"/>
  </p:sldLayoutIdLst>
  <p:hf hdr="0" dt="0"/>
  <p:txStyles>
    <p:titleStyle>
      <a:lvl1pPr algn="l" defTabSz="914400" rtl="0" eaLnBrk="1" latinLnBrk="0" hangingPunct="1">
        <a:lnSpc>
          <a:spcPct val="90000"/>
        </a:lnSpc>
        <a:spcBef>
          <a:spcPct val="0"/>
        </a:spcBef>
        <a:buNone/>
        <a:defRPr sz="3600" b="0" i="0" kern="1200">
          <a:solidFill>
            <a:schemeClr val="tx2"/>
          </a:solidFill>
          <a:latin typeface="Georgia" panose="02040502050405020303" pitchFamily="18" charset="0"/>
          <a:ea typeface="+mj-ea"/>
          <a:cs typeface="+mj-cs"/>
        </a:defRPr>
      </a:lvl1pPr>
    </p:titleStyle>
    <p:bodyStyle>
      <a:lvl1pPr marL="228600" indent="-228600" algn="l" defTabSz="914400" rtl="0" eaLnBrk="1" latinLnBrk="0" hangingPunct="1">
        <a:lnSpc>
          <a:spcPct val="130000"/>
        </a:lnSpc>
        <a:spcBef>
          <a:spcPts val="600"/>
        </a:spcBef>
        <a:buClr>
          <a:schemeClr val="tx2"/>
        </a:buClr>
        <a:buSzPct val="120000"/>
        <a:buFont typeface="Arial" panose="020B0604020202020204" pitchFamily="34" charset="0"/>
        <a:buChar char="•"/>
        <a:defRPr sz="1800" kern="1200">
          <a:solidFill>
            <a:schemeClr val="tx1"/>
          </a:solidFill>
          <a:latin typeface="+mn-lt"/>
          <a:ea typeface="+mn-ea"/>
          <a:cs typeface="+mn-cs"/>
        </a:defRPr>
      </a:lvl1pPr>
      <a:lvl2pPr marL="685800" indent="-182880" algn="l" defTabSz="914400" rtl="0" eaLnBrk="1" latinLnBrk="0" hangingPunct="1">
        <a:lnSpc>
          <a:spcPct val="130000"/>
        </a:lnSpc>
        <a:spcBef>
          <a:spcPts val="600"/>
        </a:spcBef>
        <a:buClr>
          <a:schemeClr val="tx2"/>
        </a:buClr>
        <a:buSzPct val="120000"/>
        <a:buFont typeface="System Font Regular"/>
        <a:buChar char="-"/>
        <a:defRPr sz="1800" kern="1200">
          <a:solidFill>
            <a:schemeClr val="tx1"/>
          </a:solidFill>
          <a:latin typeface="+mn-lt"/>
          <a:ea typeface="+mn-ea"/>
          <a:cs typeface="+mn-cs"/>
        </a:defRPr>
      </a:lvl2pPr>
      <a:lvl3pPr marL="1143000" indent="-182880" algn="l" defTabSz="914400" rtl="0" eaLnBrk="1" latinLnBrk="0" hangingPunct="1">
        <a:lnSpc>
          <a:spcPct val="130000"/>
        </a:lnSpc>
        <a:spcBef>
          <a:spcPts val="600"/>
        </a:spcBef>
        <a:buClr>
          <a:schemeClr val="tx2"/>
        </a:buClr>
        <a:buSzPct val="120000"/>
        <a:buFont typeface="System Font Regular"/>
        <a:buChar char="-"/>
        <a:defRPr sz="1800" kern="1200">
          <a:solidFill>
            <a:schemeClr val="tx1"/>
          </a:solidFill>
          <a:latin typeface="+mn-lt"/>
          <a:ea typeface="+mn-ea"/>
          <a:cs typeface="+mn-cs"/>
        </a:defRPr>
      </a:lvl3pPr>
      <a:lvl4pPr marL="1600200" indent="-182880" algn="l" defTabSz="914400" rtl="0" eaLnBrk="1" latinLnBrk="0" hangingPunct="1">
        <a:lnSpc>
          <a:spcPct val="130000"/>
        </a:lnSpc>
        <a:spcBef>
          <a:spcPts val="600"/>
        </a:spcBef>
        <a:buClr>
          <a:schemeClr val="tx2"/>
        </a:buClr>
        <a:buSzPct val="120000"/>
        <a:buFont typeface="System Font Regular"/>
        <a:buChar char="-"/>
        <a:defRPr sz="1800" kern="1200">
          <a:solidFill>
            <a:schemeClr val="tx1"/>
          </a:solidFill>
          <a:latin typeface="+mn-lt"/>
          <a:ea typeface="+mn-ea"/>
          <a:cs typeface="+mn-cs"/>
        </a:defRPr>
      </a:lvl4pPr>
      <a:lvl5pPr marL="2057400" indent="-182880" algn="l" defTabSz="914400" rtl="0" eaLnBrk="1" latinLnBrk="0" hangingPunct="1">
        <a:lnSpc>
          <a:spcPct val="130000"/>
        </a:lnSpc>
        <a:spcBef>
          <a:spcPts val="600"/>
        </a:spcBef>
        <a:buClr>
          <a:schemeClr val="tx2"/>
        </a:buClr>
        <a:buSzPct val="120000"/>
        <a:buFont typeface="System Font Regular"/>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hyperlink" Target="https://www.buffalo.edu/brand/identity/student-group-logo/usage-guidance.html" TargetMode="External"/><Relationship Id="rId7" Type="http://schemas.openxmlformats.org/officeDocument/2006/relationships/image" Target="../media/image9.png"/><Relationship Id="rId2" Type="http://schemas.openxmlformats.org/officeDocument/2006/relationships/hyperlink" Target="https://www.buffalo.edu/brand/identity/student-group-logo/group-naming.html" TargetMode="External"/><Relationship Id="rId1" Type="http://schemas.openxmlformats.org/officeDocument/2006/relationships/slideLayout" Target="../slideLayouts/slideLayout6.xml"/><Relationship Id="rId6" Type="http://schemas.openxmlformats.org/officeDocument/2006/relationships/image" Target="../media/image8.png"/><Relationship Id="rId5" Type="http://schemas.openxmlformats.org/officeDocument/2006/relationships/hyperlink" Target="mailto:UBTrademarks@buffalo.edu" TargetMode="External"/><Relationship Id="rId4" Type="http://schemas.openxmlformats.org/officeDocument/2006/relationships/hyperlink" Target="https://www.buffalo.edu/content/dam/www/brand/resources/Trademarks-and-Licensing/UB%20Artwork%20Release%20Form_042125.pdf"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www.buffalo.edu/brand/identity/student-group-logo/usage-guidance.html" TargetMode="External"/><Relationship Id="rId2" Type="http://schemas.openxmlformats.org/officeDocument/2006/relationships/hyperlink" Target="https://www.buffalo.edu/brand/identity/student-group-logo/group-naming.html" TargetMode="External"/><Relationship Id="rId1" Type="http://schemas.openxmlformats.org/officeDocument/2006/relationships/slideLayout" Target="../slideLayouts/slideLayout6.xml"/><Relationship Id="rId4" Type="http://schemas.openxmlformats.org/officeDocument/2006/relationships/hyperlink" Target="mailto:UBTrademarks@buffalo.edu" TargetMode="External"/></Relationships>
</file>

<file path=ppt/slides/_rels/slide12.xml.rels><?xml version="1.0" encoding="UTF-8" standalone="yes"?>
<Relationships xmlns="http://schemas.openxmlformats.org/package/2006/relationships"><Relationship Id="rId2" Type="http://schemas.openxmlformats.org/officeDocument/2006/relationships/hyperlink" Target="mailto:cmilbran@buffalo.edu" TargetMode="Externa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hyperlink" Target="mailto:cmilbran@buffalo.edu"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buffalo.edu/brand/identity/student-group-logo/group-naming.html" TargetMode="Externa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hyperlink" Target="https://www.buffalo.edu/brand/identity/student-group-logo/group-naming.html" TargetMode="Externa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hyperlink" Target="https://www.buffalo.edu/brand/identity/student-group-logo/group-naming.html" TargetMode="Externa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buffalo.edu/brand/identity/student-group-logo/usage-guidance.html" TargetMode="External"/><Relationship Id="rId2" Type="http://schemas.openxmlformats.org/officeDocument/2006/relationships/hyperlink" Target="https://www.buffalo.edu/brand/identity/student-group-logo/group-naming.html" TargetMode="Externa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hyperlink" Target="https://www.buffalo.edu/brand/identity/student-group-logo/usage-guidance.html" TargetMode="External"/><Relationship Id="rId2" Type="http://schemas.openxmlformats.org/officeDocument/2006/relationships/hyperlink" Target="https://www.buffalo.edu/brand/identity/student-group-logo/group-naming.html" TargetMode="External"/><Relationship Id="rId1" Type="http://schemas.openxmlformats.org/officeDocument/2006/relationships/slideLayout" Target="../slideLayouts/slideLayout6.xml"/><Relationship Id="rId5" Type="http://schemas.openxmlformats.org/officeDocument/2006/relationships/image" Target="../media/image7.pn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resentation Title">
            <a:extLst>
              <a:ext uri="{FF2B5EF4-FFF2-40B4-BE49-F238E27FC236}">
                <a16:creationId xmlns:a16="http://schemas.microsoft.com/office/drawing/2014/main" id="{1089AC9A-5D7D-5A4C-8605-7607252D4FA1}"/>
              </a:ext>
            </a:extLst>
          </p:cNvPr>
          <p:cNvSpPr>
            <a:spLocks noGrp="1"/>
          </p:cNvSpPr>
          <p:nvPr>
            <p:ph type="ctrTitle"/>
          </p:nvPr>
        </p:nvSpPr>
        <p:spPr>
          <a:xfrm>
            <a:off x="658367" y="1490472"/>
            <a:ext cx="7287453" cy="2386584"/>
          </a:xfrm>
        </p:spPr>
        <p:txBody>
          <a:bodyPr/>
          <a:lstStyle/>
          <a:p>
            <a:r>
              <a:rPr lang="en-US" dirty="0"/>
              <a:t>Name and Logo guidelines</a:t>
            </a:r>
          </a:p>
        </p:txBody>
      </p:sp>
      <p:sp>
        <p:nvSpPr>
          <p:cNvPr id="7" name="Sub-topic">
            <a:extLst>
              <a:ext uri="{FF2B5EF4-FFF2-40B4-BE49-F238E27FC236}">
                <a16:creationId xmlns:a16="http://schemas.microsoft.com/office/drawing/2014/main" id="{9C71998B-4791-F94C-B599-D1D76743645B}"/>
              </a:ext>
            </a:extLst>
          </p:cNvPr>
          <p:cNvSpPr>
            <a:spLocks noGrp="1"/>
          </p:cNvSpPr>
          <p:nvPr>
            <p:ph type="body" sz="quarter" idx="10"/>
          </p:nvPr>
        </p:nvSpPr>
        <p:spPr/>
        <p:txBody>
          <a:bodyPr/>
          <a:lstStyle/>
          <a:p>
            <a:r>
              <a:rPr lang="en-US" dirty="0"/>
              <a:t>Student Organizations</a:t>
            </a:r>
          </a:p>
        </p:txBody>
      </p:sp>
    </p:spTree>
    <p:extLst>
      <p:ext uri="{BB962C8B-B14F-4D97-AF65-F5344CB8AC3E}">
        <p14:creationId xmlns:p14="http://schemas.microsoft.com/office/powerpoint/2010/main" val="4078184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916B23-CDE4-D4CC-3494-4C50930D8735}"/>
            </a:ext>
          </a:extLst>
        </p:cNvPr>
        <p:cNvGrpSpPr/>
        <p:nvPr/>
      </p:nvGrpSpPr>
      <p:grpSpPr>
        <a:xfrm>
          <a:off x="0" y="0"/>
          <a:ext cx="0" cy="0"/>
          <a:chOff x="0" y="0"/>
          <a:chExt cx="0" cy="0"/>
        </a:xfrm>
      </p:grpSpPr>
      <p:sp>
        <p:nvSpPr>
          <p:cNvPr id="12" name="Slide Title">
            <a:extLst>
              <a:ext uri="{FF2B5EF4-FFF2-40B4-BE49-F238E27FC236}">
                <a16:creationId xmlns:a16="http://schemas.microsoft.com/office/drawing/2014/main" id="{2411F551-40C6-3224-369B-507620589535}"/>
              </a:ext>
            </a:extLst>
          </p:cNvPr>
          <p:cNvSpPr>
            <a:spLocks noGrp="1"/>
          </p:cNvSpPr>
          <p:nvPr>
            <p:ph type="title"/>
          </p:nvPr>
        </p:nvSpPr>
        <p:spPr/>
        <p:txBody>
          <a:bodyPr/>
          <a:lstStyle/>
          <a:p>
            <a:r>
              <a:rPr lang="en-US" dirty="0"/>
              <a:t>2.) Create your own logo</a:t>
            </a:r>
          </a:p>
        </p:txBody>
      </p:sp>
      <p:sp>
        <p:nvSpPr>
          <p:cNvPr id="23" name="Slide Number">
            <a:extLst>
              <a:ext uri="{FF2B5EF4-FFF2-40B4-BE49-F238E27FC236}">
                <a16:creationId xmlns:a16="http://schemas.microsoft.com/office/drawing/2014/main" id="{3F83DCEC-0B1B-EE3A-1532-FD3CBD79F159}"/>
              </a:ext>
            </a:extLst>
          </p:cNvPr>
          <p:cNvSpPr>
            <a:spLocks noGrp="1"/>
          </p:cNvSpPr>
          <p:nvPr>
            <p:ph type="ftr" sz="quarter" idx="10"/>
          </p:nvPr>
        </p:nvSpPr>
        <p:spPr/>
        <p:txBody>
          <a:bodyPr/>
          <a:lstStyle/>
          <a:p>
            <a:fld id="{11612D8C-0CE2-8F48-B865-A1C7EEB20945}" type="slidenum">
              <a:rPr lang="en-US" smtClean="0"/>
              <a:t>10</a:t>
            </a:fld>
            <a:endParaRPr lang="en-US" dirty="0"/>
          </a:p>
        </p:txBody>
      </p:sp>
      <p:sp>
        <p:nvSpPr>
          <p:cNvPr id="18" name="Oval 17">
            <a:extLst>
              <a:ext uri="{FF2B5EF4-FFF2-40B4-BE49-F238E27FC236}">
                <a16:creationId xmlns:a16="http://schemas.microsoft.com/office/drawing/2014/main" id="{BA2EB4BB-38A9-D5B4-2A16-DBB3C91A4A0B}"/>
              </a:ext>
            </a:extLst>
          </p:cNvPr>
          <p:cNvSpPr/>
          <p:nvPr/>
        </p:nvSpPr>
        <p:spPr>
          <a:xfrm>
            <a:off x="9904948" y="344501"/>
            <a:ext cx="1898169" cy="1744717"/>
          </a:xfrm>
          <a:prstGeom prst="ellipse">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hlinkClick r:id="rId2"/>
            </a:endParaRPr>
          </a:p>
          <a:p>
            <a:pPr algn="ctr"/>
            <a:r>
              <a:rPr lang="en-US" dirty="0">
                <a:hlinkClick r:id="rId3"/>
              </a:rPr>
              <a:t>Click here for more information on group logos.</a:t>
            </a:r>
            <a:endParaRPr lang="en-US" dirty="0">
              <a:solidFill>
                <a:schemeClr val="accent1"/>
              </a:solidFill>
            </a:endParaRPr>
          </a:p>
          <a:p>
            <a:pPr algn="ctr"/>
            <a:endParaRPr lang="en-US" dirty="0"/>
          </a:p>
        </p:txBody>
      </p:sp>
      <p:sp>
        <p:nvSpPr>
          <p:cNvPr id="3" name="Content Placeholder 2">
            <a:extLst>
              <a:ext uri="{FF2B5EF4-FFF2-40B4-BE49-F238E27FC236}">
                <a16:creationId xmlns:a16="http://schemas.microsoft.com/office/drawing/2014/main" id="{2BC9E0A5-AEED-3C62-51D7-EC7FF9C4BE1B}"/>
              </a:ext>
            </a:extLst>
          </p:cNvPr>
          <p:cNvSpPr>
            <a:spLocks noGrp="1"/>
          </p:cNvSpPr>
          <p:nvPr>
            <p:ph sz="half" idx="2"/>
          </p:nvPr>
        </p:nvSpPr>
        <p:spPr>
          <a:xfrm>
            <a:off x="566927" y="2246497"/>
            <a:ext cx="10763225" cy="4438401"/>
          </a:xfrm>
        </p:spPr>
        <p:txBody>
          <a:bodyPr/>
          <a:lstStyle/>
          <a:p>
            <a:pPr marL="0" indent="0">
              <a:buNone/>
            </a:pPr>
            <a:r>
              <a:rPr lang="en-US" dirty="0"/>
              <a:t>Creating your own logo gives creative freedom if guidelines are followed. These can be drawn or created using a design application like Canva.</a:t>
            </a:r>
          </a:p>
          <a:p>
            <a:pPr marL="0" indent="0">
              <a:buNone/>
            </a:pPr>
            <a:r>
              <a:rPr lang="en-US" sz="1400" b="1" dirty="0">
                <a:solidFill>
                  <a:srgbClr val="0070C0"/>
                </a:solidFill>
              </a:rPr>
              <a:t>GUIDELINES:</a:t>
            </a:r>
          </a:p>
          <a:p>
            <a:r>
              <a:rPr lang="en-US" b="1" dirty="0"/>
              <a:t>Cannot</a:t>
            </a:r>
            <a:r>
              <a:rPr lang="en-US" dirty="0"/>
              <a:t> include </a:t>
            </a:r>
            <a:r>
              <a:rPr lang="en-US" i="1" dirty="0"/>
              <a:t>ANY</a:t>
            </a:r>
            <a:r>
              <a:rPr lang="en-US" dirty="0"/>
              <a:t> UB trademark or modified UB trademark</a:t>
            </a:r>
          </a:p>
          <a:p>
            <a:r>
              <a:rPr lang="en-US" b="1" dirty="0"/>
              <a:t>Cannot</a:t>
            </a:r>
            <a:r>
              <a:rPr lang="en-US" dirty="0"/>
              <a:t> use “University at Buffalo” or “</a:t>
            </a:r>
            <a:r>
              <a:rPr lang="en-US" dirty="0" err="1"/>
              <a:t>UBuffalo</a:t>
            </a:r>
            <a:r>
              <a:rPr lang="en-US" dirty="0"/>
              <a:t>” in text  </a:t>
            </a:r>
          </a:p>
          <a:p>
            <a:pPr marL="0" indent="0">
              <a:buNone/>
            </a:pPr>
            <a:r>
              <a:rPr lang="en-US" sz="1400" b="1" dirty="0">
                <a:solidFill>
                  <a:srgbClr val="0070C0"/>
                </a:solidFill>
              </a:rPr>
              <a:t>REQUIRED PAPERWORK:</a:t>
            </a:r>
          </a:p>
          <a:p>
            <a:r>
              <a:rPr lang="en-US" dirty="0"/>
              <a:t>The </a:t>
            </a:r>
            <a:r>
              <a:rPr lang="en-US" dirty="0">
                <a:hlinkClick r:id="rId4"/>
              </a:rPr>
              <a:t>artwork release form</a:t>
            </a:r>
            <a:r>
              <a:rPr lang="en-US" dirty="0"/>
              <a:t> must be completed </a:t>
            </a:r>
            <a:r>
              <a:rPr lang="en-US" b="1" dirty="0"/>
              <a:t>by the original artist and two witnesses</a:t>
            </a:r>
            <a:r>
              <a:rPr lang="en-US" b="1" dirty="0">
                <a:solidFill>
                  <a:schemeClr val="accent3"/>
                </a:solidFill>
              </a:rPr>
              <a:t>.</a:t>
            </a:r>
          </a:p>
          <a:p>
            <a:pPr lvl="1"/>
            <a:r>
              <a:rPr lang="en-US" dirty="0"/>
              <a:t>The form must be fully completed with real signatures (no cursive font)</a:t>
            </a:r>
          </a:p>
          <a:p>
            <a:pPr lvl="1"/>
            <a:r>
              <a:rPr lang="en-US" dirty="0"/>
              <a:t>Attach the artwork to the form and send to </a:t>
            </a:r>
            <a:r>
              <a:rPr lang="en-US" dirty="0">
                <a:hlinkClick r:id="rId5"/>
              </a:rPr>
              <a:t>UBTrademarks@buffalo.edu</a:t>
            </a:r>
            <a:r>
              <a:rPr lang="en-US" dirty="0"/>
              <a:t> </a:t>
            </a:r>
          </a:p>
          <a:p>
            <a:pPr marL="102870" indent="0">
              <a:buNone/>
            </a:pPr>
            <a:r>
              <a:rPr lang="en-US" b="1" dirty="0">
                <a:solidFill>
                  <a:schemeClr val="accent3"/>
                </a:solidFill>
                <a:highlight>
                  <a:srgbClr val="FFFF00"/>
                </a:highlight>
              </a:rPr>
              <a:t>*Failure to provide a completed art release form will slow down the registration and re-registration process. Please follow all directions. </a:t>
            </a:r>
          </a:p>
          <a:p>
            <a:pPr marL="0" indent="0">
              <a:buNone/>
            </a:pPr>
            <a:endParaRPr lang="en-US" dirty="0"/>
          </a:p>
          <a:p>
            <a:pPr marL="0" indent="0">
              <a:buNone/>
            </a:pPr>
            <a:endParaRPr lang="en-US" dirty="0"/>
          </a:p>
          <a:p>
            <a:pPr marL="0" indent="0">
              <a:buNone/>
            </a:pPr>
            <a:endParaRPr lang="en-US" dirty="0"/>
          </a:p>
          <a:p>
            <a:pPr marL="0" indent="0">
              <a:buNone/>
            </a:pPr>
            <a:endParaRPr lang="en-US" b="1" dirty="0"/>
          </a:p>
        </p:txBody>
      </p:sp>
      <p:pic>
        <p:nvPicPr>
          <p:cNvPr id="5" name="Picture 4">
            <a:extLst>
              <a:ext uri="{FF2B5EF4-FFF2-40B4-BE49-F238E27FC236}">
                <a16:creationId xmlns:a16="http://schemas.microsoft.com/office/drawing/2014/main" id="{B7354F84-ED27-A761-2EF7-1ED823907D02}"/>
              </a:ext>
            </a:extLst>
          </p:cNvPr>
          <p:cNvPicPr>
            <a:picLocks noChangeAspect="1"/>
          </p:cNvPicPr>
          <p:nvPr/>
        </p:nvPicPr>
        <p:blipFill>
          <a:blip r:embed="rId6"/>
          <a:stretch>
            <a:fillRect/>
          </a:stretch>
        </p:blipFill>
        <p:spPr>
          <a:xfrm>
            <a:off x="8514800" y="2690548"/>
            <a:ext cx="1475326" cy="854136"/>
          </a:xfrm>
          <a:prstGeom prst="rect">
            <a:avLst/>
          </a:prstGeom>
        </p:spPr>
      </p:pic>
      <p:pic>
        <p:nvPicPr>
          <p:cNvPr id="7" name="Picture 6">
            <a:extLst>
              <a:ext uri="{FF2B5EF4-FFF2-40B4-BE49-F238E27FC236}">
                <a16:creationId xmlns:a16="http://schemas.microsoft.com/office/drawing/2014/main" id="{415A7C30-E727-09B1-F250-61C73C2565AE}"/>
              </a:ext>
            </a:extLst>
          </p:cNvPr>
          <p:cNvPicPr>
            <a:picLocks noChangeAspect="1"/>
          </p:cNvPicPr>
          <p:nvPr/>
        </p:nvPicPr>
        <p:blipFill>
          <a:blip r:embed="rId7"/>
          <a:srcRect l="18711" t="22363" r="22599" b="15585"/>
          <a:stretch>
            <a:fillRect/>
          </a:stretch>
        </p:blipFill>
        <p:spPr>
          <a:xfrm>
            <a:off x="10353045" y="2830655"/>
            <a:ext cx="832006" cy="814720"/>
          </a:xfrm>
          <a:prstGeom prst="rect">
            <a:avLst/>
          </a:prstGeom>
          <a:ln>
            <a:noFill/>
          </a:ln>
        </p:spPr>
      </p:pic>
      <p:pic>
        <p:nvPicPr>
          <p:cNvPr id="8" name="Picture 7">
            <a:extLst>
              <a:ext uri="{FF2B5EF4-FFF2-40B4-BE49-F238E27FC236}">
                <a16:creationId xmlns:a16="http://schemas.microsoft.com/office/drawing/2014/main" id="{43B110C8-7965-2A27-AD77-981AB089FDE1}"/>
              </a:ext>
            </a:extLst>
          </p:cNvPr>
          <p:cNvPicPr>
            <a:picLocks noChangeAspect="1"/>
          </p:cNvPicPr>
          <p:nvPr/>
        </p:nvPicPr>
        <p:blipFill>
          <a:blip r:embed="rId8"/>
          <a:srcRect l="23835" r="23058"/>
          <a:stretch>
            <a:fillRect/>
          </a:stretch>
        </p:blipFill>
        <p:spPr>
          <a:xfrm>
            <a:off x="9584623" y="3328806"/>
            <a:ext cx="884579" cy="875690"/>
          </a:xfrm>
          <a:prstGeom prst="rect">
            <a:avLst/>
          </a:prstGeom>
        </p:spPr>
      </p:pic>
      <p:cxnSp>
        <p:nvCxnSpPr>
          <p:cNvPr id="14" name="Straight Connector 13">
            <a:extLst>
              <a:ext uri="{FF2B5EF4-FFF2-40B4-BE49-F238E27FC236}">
                <a16:creationId xmlns:a16="http://schemas.microsoft.com/office/drawing/2014/main" id="{BCC776D3-C856-CF1B-B188-05C9D21BBE23}"/>
              </a:ext>
            </a:extLst>
          </p:cNvPr>
          <p:cNvCxnSpPr>
            <a:cxnSpLocks/>
          </p:cNvCxnSpPr>
          <p:nvPr/>
        </p:nvCxnSpPr>
        <p:spPr>
          <a:xfrm>
            <a:off x="8680158" y="2636897"/>
            <a:ext cx="2504893" cy="1703875"/>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37777CED-876A-A10C-0C7A-5E8F6960FCB2}"/>
              </a:ext>
            </a:extLst>
          </p:cNvPr>
          <p:cNvCxnSpPr>
            <a:cxnSpLocks/>
          </p:cNvCxnSpPr>
          <p:nvPr/>
        </p:nvCxnSpPr>
        <p:spPr>
          <a:xfrm flipV="1">
            <a:off x="8983894" y="2753760"/>
            <a:ext cx="2286141" cy="1503447"/>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121833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B25C59-30D0-7FFC-7D46-B0850EF22C76}"/>
            </a:ext>
          </a:extLst>
        </p:cNvPr>
        <p:cNvGrpSpPr/>
        <p:nvPr/>
      </p:nvGrpSpPr>
      <p:grpSpPr>
        <a:xfrm>
          <a:off x="0" y="0"/>
          <a:ext cx="0" cy="0"/>
          <a:chOff x="0" y="0"/>
          <a:chExt cx="0" cy="0"/>
        </a:xfrm>
      </p:grpSpPr>
      <p:sp>
        <p:nvSpPr>
          <p:cNvPr id="12" name="Slide Title">
            <a:extLst>
              <a:ext uri="{FF2B5EF4-FFF2-40B4-BE49-F238E27FC236}">
                <a16:creationId xmlns:a16="http://schemas.microsoft.com/office/drawing/2014/main" id="{B51A5782-675E-18EE-F75E-9067A313DBB2}"/>
              </a:ext>
            </a:extLst>
          </p:cNvPr>
          <p:cNvSpPr>
            <a:spLocks noGrp="1"/>
          </p:cNvSpPr>
          <p:nvPr>
            <p:ph type="title"/>
          </p:nvPr>
        </p:nvSpPr>
        <p:spPr>
          <a:xfrm>
            <a:off x="566928" y="1499616"/>
            <a:ext cx="10515600" cy="590931"/>
          </a:xfrm>
        </p:spPr>
        <p:txBody>
          <a:bodyPr/>
          <a:lstStyle/>
          <a:p>
            <a:r>
              <a:rPr lang="en-US" dirty="0"/>
              <a:t>3.) Use nationally affiliated organization logo</a:t>
            </a:r>
          </a:p>
        </p:txBody>
      </p:sp>
      <p:sp>
        <p:nvSpPr>
          <p:cNvPr id="23" name="Slide Number">
            <a:extLst>
              <a:ext uri="{FF2B5EF4-FFF2-40B4-BE49-F238E27FC236}">
                <a16:creationId xmlns:a16="http://schemas.microsoft.com/office/drawing/2014/main" id="{279B9AB5-5CBF-8836-E304-0F2D905E4BB6}"/>
              </a:ext>
            </a:extLst>
          </p:cNvPr>
          <p:cNvSpPr>
            <a:spLocks noGrp="1"/>
          </p:cNvSpPr>
          <p:nvPr>
            <p:ph type="ftr" sz="quarter" idx="10"/>
          </p:nvPr>
        </p:nvSpPr>
        <p:spPr/>
        <p:txBody>
          <a:bodyPr/>
          <a:lstStyle/>
          <a:p>
            <a:fld id="{11612D8C-0CE2-8F48-B865-A1C7EEB20945}" type="slidenum">
              <a:rPr lang="en-US" smtClean="0"/>
              <a:t>11</a:t>
            </a:fld>
            <a:endParaRPr lang="en-US" dirty="0"/>
          </a:p>
        </p:txBody>
      </p:sp>
      <p:sp>
        <p:nvSpPr>
          <p:cNvPr id="18" name="Oval 17">
            <a:extLst>
              <a:ext uri="{FF2B5EF4-FFF2-40B4-BE49-F238E27FC236}">
                <a16:creationId xmlns:a16="http://schemas.microsoft.com/office/drawing/2014/main" id="{38AC4FE7-3D80-D4B1-3C6F-F9859829DC62}"/>
              </a:ext>
            </a:extLst>
          </p:cNvPr>
          <p:cNvSpPr/>
          <p:nvPr/>
        </p:nvSpPr>
        <p:spPr>
          <a:xfrm>
            <a:off x="10084044" y="173101"/>
            <a:ext cx="1996967" cy="1695865"/>
          </a:xfrm>
          <a:prstGeom prst="ellipse">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hlinkClick r:id="rId2"/>
            </a:endParaRPr>
          </a:p>
          <a:p>
            <a:pPr algn="ctr"/>
            <a:r>
              <a:rPr lang="en-US" dirty="0">
                <a:hlinkClick r:id="rId3"/>
              </a:rPr>
              <a:t>Click here for more information on group logos.</a:t>
            </a:r>
            <a:endParaRPr lang="en-US" dirty="0">
              <a:solidFill>
                <a:schemeClr val="accent1"/>
              </a:solidFill>
            </a:endParaRPr>
          </a:p>
          <a:p>
            <a:pPr algn="ctr"/>
            <a:endParaRPr lang="en-US" dirty="0"/>
          </a:p>
        </p:txBody>
      </p:sp>
      <p:sp>
        <p:nvSpPr>
          <p:cNvPr id="3" name="Content Placeholder 2">
            <a:extLst>
              <a:ext uri="{FF2B5EF4-FFF2-40B4-BE49-F238E27FC236}">
                <a16:creationId xmlns:a16="http://schemas.microsoft.com/office/drawing/2014/main" id="{33946A1E-C1EC-F8DC-5634-20432B5342E3}"/>
              </a:ext>
            </a:extLst>
          </p:cNvPr>
          <p:cNvSpPr>
            <a:spLocks noGrp="1"/>
          </p:cNvSpPr>
          <p:nvPr>
            <p:ph sz="half" idx="2"/>
          </p:nvPr>
        </p:nvSpPr>
        <p:spPr>
          <a:xfrm>
            <a:off x="566927" y="2246497"/>
            <a:ext cx="10763225" cy="4438401"/>
          </a:xfrm>
        </p:spPr>
        <p:txBody>
          <a:bodyPr/>
          <a:lstStyle/>
          <a:p>
            <a:pPr marL="0" indent="0">
              <a:buNone/>
            </a:pPr>
            <a:r>
              <a:rPr lang="en-US" dirty="0"/>
              <a:t>If your club is Nationally Affiliated, you may use their organization logo. Many national organizations have chapter-specific logos to use that differ from their standard logo. This information may be provided on the organization website. Please consult with your organizer. </a:t>
            </a:r>
          </a:p>
          <a:p>
            <a:pPr marL="0" indent="0">
              <a:buNone/>
            </a:pPr>
            <a:r>
              <a:rPr lang="en-US" sz="1400" b="1" dirty="0">
                <a:solidFill>
                  <a:srgbClr val="0070C0"/>
                </a:solidFill>
              </a:rPr>
              <a:t>GUIDELINES:</a:t>
            </a:r>
          </a:p>
          <a:p>
            <a:r>
              <a:rPr lang="en-US" b="1" dirty="0"/>
              <a:t>Cannot</a:t>
            </a:r>
            <a:r>
              <a:rPr lang="en-US" dirty="0"/>
              <a:t> be modified to include </a:t>
            </a:r>
            <a:r>
              <a:rPr lang="en-US" i="1" dirty="0"/>
              <a:t>ANY</a:t>
            </a:r>
            <a:r>
              <a:rPr lang="en-US" dirty="0"/>
              <a:t> UB trademark elements</a:t>
            </a:r>
          </a:p>
          <a:p>
            <a:r>
              <a:rPr lang="en-US" b="1" dirty="0"/>
              <a:t>Cannot</a:t>
            </a:r>
            <a:r>
              <a:rPr lang="en-US" dirty="0"/>
              <a:t> use “University at Buffalo” or “</a:t>
            </a:r>
            <a:r>
              <a:rPr lang="en-US" dirty="0" err="1"/>
              <a:t>UBuffalo</a:t>
            </a:r>
            <a:r>
              <a:rPr lang="en-US" dirty="0"/>
              <a:t>” in text  </a:t>
            </a:r>
          </a:p>
          <a:p>
            <a:pPr marL="0" indent="0">
              <a:buNone/>
            </a:pPr>
            <a:r>
              <a:rPr lang="en-US" sz="1400" b="1" dirty="0">
                <a:solidFill>
                  <a:srgbClr val="0070C0"/>
                </a:solidFill>
              </a:rPr>
              <a:t>REQUIRED PAPERWORK:</a:t>
            </a:r>
          </a:p>
          <a:p>
            <a:r>
              <a:rPr lang="en-US" dirty="0"/>
              <a:t>The chapter must </a:t>
            </a:r>
            <a:r>
              <a:rPr lang="en-US" b="1" dirty="0"/>
              <a:t>provide written proof </a:t>
            </a:r>
            <a:r>
              <a:rPr lang="en-US" dirty="0"/>
              <a:t>of permission to use the logo from their national organization’s administration. This must be sent to </a:t>
            </a:r>
            <a:r>
              <a:rPr lang="en-US" dirty="0">
                <a:hlinkClick r:id="rId4"/>
              </a:rPr>
              <a:t>UBTrademarks@buffalo.edu</a:t>
            </a:r>
            <a:endParaRPr lang="en-US" dirty="0"/>
          </a:p>
          <a:p>
            <a:pPr marL="102870" indent="0">
              <a:buNone/>
            </a:pPr>
            <a:r>
              <a:rPr lang="en-US" b="1" dirty="0">
                <a:solidFill>
                  <a:schemeClr val="accent3"/>
                </a:solidFill>
                <a:highlight>
                  <a:srgbClr val="FFFF00"/>
                </a:highlight>
              </a:rPr>
              <a:t>* Failure to provide written permission will slow down the registration and re-registration process. Please follow all directions. </a:t>
            </a:r>
          </a:p>
          <a:p>
            <a:pPr marL="0" indent="0">
              <a:buNone/>
            </a:pPr>
            <a:endParaRPr lang="en-US" dirty="0"/>
          </a:p>
          <a:p>
            <a:pPr marL="0" indent="0">
              <a:buNone/>
            </a:pPr>
            <a:endParaRPr lang="en-US" dirty="0"/>
          </a:p>
          <a:p>
            <a:pPr marL="0" indent="0">
              <a:buNone/>
            </a:pPr>
            <a:endParaRPr lang="en-US" dirty="0"/>
          </a:p>
          <a:p>
            <a:pPr marL="0" indent="0">
              <a:buNone/>
            </a:pPr>
            <a:endParaRPr lang="en-US" b="1" dirty="0"/>
          </a:p>
        </p:txBody>
      </p:sp>
    </p:spTree>
    <p:extLst>
      <p:ext uri="{BB962C8B-B14F-4D97-AF65-F5344CB8AC3E}">
        <p14:creationId xmlns:p14="http://schemas.microsoft.com/office/powerpoint/2010/main" val="13197697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Title">
            <a:extLst>
              <a:ext uri="{FF2B5EF4-FFF2-40B4-BE49-F238E27FC236}">
                <a16:creationId xmlns:a16="http://schemas.microsoft.com/office/drawing/2014/main" id="{6EFFE0B3-6566-3F48-9291-A6A8E30E2D62}"/>
              </a:ext>
            </a:extLst>
          </p:cNvPr>
          <p:cNvSpPr>
            <a:spLocks noGrp="1"/>
          </p:cNvSpPr>
          <p:nvPr>
            <p:ph type="title"/>
          </p:nvPr>
        </p:nvSpPr>
        <p:spPr>
          <a:xfrm>
            <a:off x="566927" y="1499616"/>
            <a:ext cx="8240741" cy="590931"/>
          </a:xfrm>
        </p:spPr>
        <p:txBody>
          <a:bodyPr/>
          <a:lstStyle/>
          <a:p>
            <a:r>
              <a:rPr lang="en-US" dirty="0"/>
              <a:t>Have Questions? </a:t>
            </a:r>
          </a:p>
        </p:txBody>
      </p:sp>
      <p:sp>
        <p:nvSpPr>
          <p:cNvPr id="5" name="Slide Text">
            <a:extLst>
              <a:ext uri="{FF2B5EF4-FFF2-40B4-BE49-F238E27FC236}">
                <a16:creationId xmlns:a16="http://schemas.microsoft.com/office/drawing/2014/main" id="{C69252C7-A6C4-2849-AD0F-63A6BD9AFA47}"/>
              </a:ext>
            </a:extLst>
          </p:cNvPr>
          <p:cNvSpPr>
            <a:spLocks noGrp="1"/>
          </p:cNvSpPr>
          <p:nvPr>
            <p:ph idx="1"/>
          </p:nvPr>
        </p:nvSpPr>
        <p:spPr>
          <a:xfrm>
            <a:off x="566927" y="2185416"/>
            <a:ext cx="8314313" cy="3968249"/>
          </a:xfrm>
        </p:spPr>
        <p:txBody>
          <a:bodyPr/>
          <a:lstStyle/>
          <a:p>
            <a:pPr marL="0" indent="0">
              <a:buNone/>
            </a:pPr>
            <a:r>
              <a:rPr lang="en-US" dirty="0"/>
              <a:t>As you go through your organization’s registration or re-registration process, feel free to reach out to Chloe Milbrand at </a:t>
            </a:r>
            <a:r>
              <a:rPr lang="en-US" dirty="0">
                <a:hlinkClick r:id="rId2"/>
              </a:rPr>
              <a:t>cmilbran@buffalo.edu</a:t>
            </a:r>
            <a:r>
              <a:rPr lang="en-US" dirty="0"/>
              <a:t> for any club logo or naming questions.</a:t>
            </a:r>
          </a:p>
          <a:p>
            <a:pPr marL="0" indent="0">
              <a:buNone/>
            </a:pPr>
            <a:endParaRPr lang="en-US" dirty="0"/>
          </a:p>
          <a:p>
            <a:pPr marL="0" indent="0">
              <a:buNone/>
            </a:pPr>
            <a:r>
              <a:rPr lang="en-US" b="1" dirty="0"/>
              <a:t>Thank you! </a:t>
            </a:r>
          </a:p>
        </p:txBody>
      </p:sp>
      <p:sp>
        <p:nvSpPr>
          <p:cNvPr id="16" name="Slide Number">
            <a:extLst>
              <a:ext uri="{FF2B5EF4-FFF2-40B4-BE49-F238E27FC236}">
                <a16:creationId xmlns:a16="http://schemas.microsoft.com/office/drawing/2014/main" id="{4603F0F3-CF76-774D-86D8-DB88B362524A}"/>
              </a:ext>
            </a:extLst>
          </p:cNvPr>
          <p:cNvSpPr>
            <a:spLocks noGrp="1"/>
          </p:cNvSpPr>
          <p:nvPr>
            <p:ph type="ftr" sz="quarter" idx="10"/>
          </p:nvPr>
        </p:nvSpPr>
        <p:spPr/>
        <p:txBody>
          <a:bodyPr/>
          <a:lstStyle/>
          <a:p>
            <a:fld id="{2E1B3BED-EDDA-2E42-813F-F157009AF3C2}" type="slidenum">
              <a:rPr lang="en-US" smtClean="0"/>
              <a:t>12</a:t>
            </a:fld>
            <a:endParaRPr lang="en-US" dirty="0"/>
          </a:p>
        </p:txBody>
      </p:sp>
    </p:spTree>
    <p:extLst>
      <p:ext uri="{BB962C8B-B14F-4D97-AF65-F5344CB8AC3E}">
        <p14:creationId xmlns:p14="http://schemas.microsoft.com/office/powerpoint/2010/main" val="9168065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CF1661-0313-18DB-02A3-3328819FB942}"/>
            </a:ext>
          </a:extLst>
        </p:cNvPr>
        <p:cNvGrpSpPr/>
        <p:nvPr/>
      </p:nvGrpSpPr>
      <p:grpSpPr>
        <a:xfrm>
          <a:off x="0" y="0"/>
          <a:ext cx="0" cy="0"/>
          <a:chOff x="0" y="0"/>
          <a:chExt cx="0" cy="0"/>
        </a:xfrm>
      </p:grpSpPr>
      <p:sp>
        <p:nvSpPr>
          <p:cNvPr id="2" name="Slide Title">
            <a:extLst>
              <a:ext uri="{FF2B5EF4-FFF2-40B4-BE49-F238E27FC236}">
                <a16:creationId xmlns:a16="http://schemas.microsoft.com/office/drawing/2014/main" id="{D0C92022-4FD3-E6BB-0928-C60B595D5CD7}"/>
              </a:ext>
            </a:extLst>
          </p:cNvPr>
          <p:cNvSpPr>
            <a:spLocks noGrp="1"/>
          </p:cNvSpPr>
          <p:nvPr>
            <p:ph type="title"/>
          </p:nvPr>
        </p:nvSpPr>
        <p:spPr>
          <a:xfrm>
            <a:off x="566927" y="1499616"/>
            <a:ext cx="8240741" cy="590931"/>
          </a:xfrm>
        </p:spPr>
        <p:txBody>
          <a:bodyPr/>
          <a:lstStyle/>
          <a:p>
            <a:r>
              <a:rPr lang="en-US" dirty="0"/>
              <a:t>Choosing a Correct Name and Logo</a:t>
            </a:r>
          </a:p>
        </p:txBody>
      </p:sp>
      <p:sp>
        <p:nvSpPr>
          <p:cNvPr id="5" name="Slide Text">
            <a:extLst>
              <a:ext uri="{FF2B5EF4-FFF2-40B4-BE49-F238E27FC236}">
                <a16:creationId xmlns:a16="http://schemas.microsoft.com/office/drawing/2014/main" id="{14546C7A-9758-B642-B2C5-DDC4A4A5DCD9}"/>
              </a:ext>
            </a:extLst>
          </p:cNvPr>
          <p:cNvSpPr>
            <a:spLocks noGrp="1"/>
          </p:cNvSpPr>
          <p:nvPr>
            <p:ph idx="1"/>
          </p:nvPr>
        </p:nvSpPr>
        <p:spPr>
          <a:xfrm>
            <a:off x="566927" y="2185416"/>
            <a:ext cx="8314313" cy="3968249"/>
          </a:xfrm>
        </p:spPr>
        <p:txBody>
          <a:bodyPr/>
          <a:lstStyle/>
          <a:p>
            <a:pPr marL="0" indent="0">
              <a:buNone/>
            </a:pPr>
            <a:r>
              <a:rPr lang="en-US" dirty="0"/>
              <a:t>At the University at Buffalo, student organizations must follow specific guidelines when using the university’s name and marks. These slides will guide you through the process of choosing an appropriate club name and logo that align with these standards.</a:t>
            </a:r>
          </a:p>
          <a:p>
            <a:pPr marL="0" indent="0">
              <a:buNone/>
            </a:pPr>
            <a:r>
              <a:rPr lang="en-US" b="1" dirty="0">
                <a:solidFill>
                  <a:schemeClr val="accent3"/>
                </a:solidFill>
                <a:highlight>
                  <a:srgbClr val="FFFF00"/>
                </a:highlight>
              </a:rPr>
              <a:t>Following these guidelines is required by Trademarks and Licensing. Noncompliance may lead to delays in registration and re-registration, and could potentially result in legal action.</a:t>
            </a:r>
          </a:p>
          <a:p>
            <a:pPr marL="0" indent="0">
              <a:buNone/>
            </a:pPr>
            <a:endParaRPr lang="en-US" dirty="0"/>
          </a:p>
          <a:p>
            <a:pPr marL="0" indent="0">
              <a:buNone/>
            </a:pPr>
            <a:r>
              <a:rPr lang="en-US" dirty="0"/>
              <a:t>Please review the slides carefully. If you have any questions, feel free to reach out to Chloe Milbrand, Brand Specialist, at </a:t>
            </a:r>
            <a:r>
              <a:rPr lang="en-US" dirty="0">
                <a:hlinkClick r:id="rId2"/>
              </a:rPr>
              <a:t>cmilbran@buffalo.edu</a:t>
            </a:r>
            <a:r>
              <a:rPr lang="en-US" dirty="0"/>
              <a:t>. </a:t>
            </a:r>
          </a:p>
        </p:txBody>
      </p:sp>
      <p:sp>
        <p:nvSpPr>
          <p:cNvPr id="16" name="Slide Number">
            <a:extLst>
              <a:ext uri="{FF2B5EF4-FFF2-40B4-BE49-F238E27FC236}">
                <a16:creationId xmlns:a16="http://schemas.microsoft.com/office/drawing/2014/main" id="{053FB0B4-52C0-B63D-F2C2-3C5A671D38B6}"/>
              </a:ext>
            </a:extLst>
          </p:cNvPr>
          <p:cNvSpPr>
            <a:spLocks noGrp="1"/>
          </p:cNvSpPr>
          <p:nvPr>
            <p:ph type="ftr" sz="quarter" idx="10"/>
          </p:nvPr>
        </p:nvSpPr>
        <p:spPr/>
        <p:txBody>
          <a:bodyPr/>
          <a:lstStyle/>
          <a:p>
            <a:fld id="{2E1B3BED-EDDA-2E42-813F-F157009AF3C2}" type="slidenum">
              <a:rPr lang="en-US" smtClean="0"/>
              <a:t>2</a:t>
            </a:fld>
            <a:endParaRPr lang="en-US" dirty="0"/>
          </a:p>
        </p:txBody>
      </p:sp>
    </p:spTree>
    <p:extLst>
      <p:ext uri="{BB962C8B-B14F-4D97-AF65-F5344CB8AC3E}">
        <p14:creationId xmlns:p14="http://schemas.microsoft.com/office/powerpoint/2010/main" val="1753976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opic">
            <a:extLst>
              <a:ext uri="{FF2B5EF4-FFF2-40B4-BE49-F238E27FC236}">
                <a16:creationId xmlns:a16="http://schemas.microsoft.com/office/drawing/2014/main" id="{B0882130-6200-324C-8A79-B506D34288AC}"/>
              </a:ext>
            </a:extLst>
          </p:cNvPr>
          <p:cNvSpPr>
            <a:spLocks noGrp="1"/>
          </p:cNvSpPr>
          <p:nvPr>
            <p:ph type="ctrTitle"/>
          </p:nvPr>
        </p:nvSpPr>
        <p:spPr/>
        <p:txBody>
          <a:bodyPr/>
          <a:lstStyle/>
          <a:p>
            <a:r>
              <a:rPr lang="en-US" dirty="0"/>
              <a:t>Club Naming</a:t>
            </a:r>
          </a:p>
        </p:txBody>
      </p:sp>
      <p:sp>
        <p:nvSpPr>
          <p:cNvPr id="5" name="Section Divider Title">
            <a:extLst>
              <a:ext uri="{FF2B5EF4-FFF2-40B4-BE49-F238E27FC236}">
                <a16:creationId xmlns:a16="http://schemas.microsoft.com/office/drawing/2014/main" id="{F57E7746-DDC4-614A-A7D1-B72950AB5208}"/>
              </a:ext>
            </a:extLst>
          </p:cNvPr>
          <p:cNvSpPr>
            <a:spLocks noGrp="1"/>
          </p:cNvSpPr>
          <p:nvPr>
            <p:ph type="subTitle" idx="1"/>
          </p:nvPr>
        </p:nvSpPr>
        <p:spPr/>
        <p:txBody>
          <a:bodyPr/>
          <a:lstStyle/>
          <a:p>
            <a:r>
              <a:rPr lang="en-US" dirty="0"/>
              <a:t>Sub-topic</a:t>
            </a:r>
          </a:p>
        </p:txBody>
      </p:sp>
    </p:spTree>
    <p:extLst>
      <p:ext uri="{BB962C8B-B14F-4D97-AF65-F5344CB8AC3E}">
        <p14:creationId xmlns:p14="http://schemas.microsoft.com/office/powerpoint/2010/main" val="5651841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lide Title">
            <a:extLst>
              <a:ext uri="{FF2B5EF4-FFF2-40B4-BE49-F238E27FC236}">
                <a16:creationId xmlns:a16="http://schemas.microsoft.com/office/drawing/2014/main" id="{A5A6BD9C-352C-594C-84C3-B534C6BE8173}"/>
              </a:ext>
            </a:extLst>
          </p:cNvPr>
          <p:cNvSpPr>
            <a:spLocks noGrp="1"/>
          </p:cNvSpPr>
          <p:nvPr>
            <p:ph type="title"/>
          </p:nvPr>
        </p:nvSpPr>
        <p:spPr/>
        <p:txBody>
          <a:bodyPr/>
          <a:lstStyle/>
          <a:p>
            <a:r>
              <a:rPr lang="en-US" dirty="0"/>
              <a:t>Club Naming – Descriptive Words</a:t>
            </a:r>
          </a:p>
        </p:txBody>
      </p:sp>
      <p:sp>
        <p:nvSpPr>
          <p:cNvPr id="14" name="Compare Section - Text">
            <a:extLst>
              <a:ext uri="{FF2B5EF4-FFF2-40B4-BE49-F238E27FC236}">
                <a16:creationId xmlns:a16="http://schemas.microsoft.com/office/drawing/2014/main" id="{48B0953F-74D7-0140-8C86-93FC4F66A37B}"/>
              </a:ext>
            </a:extLst>
          </p:cNvPr>
          <p:cNvSpPr>
            <a:spLocks noGrp="1"/>
          </p:cNvSpPr>
          <p:nvPr>
            <p:ph sz="half" idx="2"/>
          </p:nvPr>
        </p:nvSpPr>
        <p:spPr>
          <a:xfrm>
            <a:off x="566928" y="2269498"/>
            <a:ext cx="4677734" cy="3535744"/>
          </a:xfrm>
        </p:spPr>
        <p:txBody>
          <a:bodyPr/>
          <a:lstStyle/>
          <a:p>
            <a:pPr marL="0" indent="0">
              <a:buNone/>
            </a:pPr>
            <a:r>
              <a:rPr lang="en-US" dirty="0"/>
              <a:t>To avoid confusion with official university programs or departments</a:t>
            </a:r>
            <a:r>
              <a:rPr lang="en-US" b="1" dirty="0"/>
              <a:t>, </a:t>
            </a:r>
            <a:r>
              <a:rPr lang="en-US" dirty="0"/>
              <a:t>be sure to </a:t>
            </a:r>
            <a:r>
              <a:rPr lang="en-US" b="1" dirty="0">
                <a:solidFill>
                  <a:schemeClr val="accent3"/>
                </a:solidFill>
              </a:rPr>
              <a:t>include a descriptive term like club, group, association, chapter or society in your organization’s name. </a:t>
            </a:r>
            <a:r>
              <a:rPr lang="en-US" dirty="0"/>
              <a:t>This helps clearly identify your group as a student-run entity.</a:t>
            </a:r>
          </a:p>
          <a:p>
            <a:pPr marL="0" indent="0">
              <a:spcAft>
                <a:spcPts val="600"/>
              </a:spcAft>
              <a:buNone/>
            </a:pPr>
            <a:endParaRPr lang="en-US" dirty="0"/>
          </a:p>
        </p:txBody>
      </p:sp>
      <p:sp>
        <p:nvSpPr>
          <p:cNvPr id="15" name="Contrast Section">
            <a:extLst>
              <a:ext uri="{FF2B5EF4-FFF2-40B4-BE49-F238E27FC236}">
                <a16:creationId xmlns:a16="http://schemas.microsoft.com/office/drawing/2014/main" id="{E0F9A328-ECA9-CC4E-B0A6-FA23EEE9998F}"/>
              </a:ext>
            </a:extLst>
          </p:cNvPr>
          <p:cNvSpPr>
            <a:spLocks noGrp="1"/>
          </p:cNvSpPr>
          <p:nvPr>
            <p:ph type="body" sz="quarter" idx="3"/>
          </p:nvPr>
        </p:nvSpPr>
        <p:spPr>
          <a:xfrm>
            <a:off x="566928" y="5052142"/>
            <a:ext cx="5138928" cy="379078"/>
          </a:xfrm>
        </p:spPr>
        <p:txBody>
          <a:bodyPr/>
          <a:lstStyle/>
          <a:p>
            <a:r>
              <a:rPr lang="en-US" dirty="0"/>
              <a:t>Descriptive Word Examples:</a:t>
            </a:r>
          </a:p>
        </p:txBody>
      </p:sp>
      <p:sp>
        <p:nvSpPr>
          <p:cNvPr id="16" name="Contrast Section - Text">
            <a:extLst>
              <a:ext uri="{FF2B5EF4-FFF2-40B4-BE49-F238E27FC236}">
                <a16:creationId xmlns:a16="http://schemas.microsoft.com/office/drawing/2014/main" id="{2EBC524D-C050-3F4A-88E2-E7EBEEE90AF0}"/>
              </a:ext>
            </a:extLst>
          </p:cNvPr>
          <p:cNvSpPr>
            <a:spLocks noGrp="1"/>
          </p:cNvSpPr>
          <p:nvPr>
            <p:ph sz="quarter" idx="4"/>
          </p:nvPr>
        </p:nvSpPr>
        <p:spPr>
          <a:xfrm>
            <a:off x="566928" y="5457496"/>
            <a:ext cx="4677734" cy="2176654"/>
          </a:xfrm>
        </p:spPr>
        <p:txBody>
          <a:bodyPr/>
          <a:lstStyle/>
          <a:p>
            <a:r>
              <a:rPr lang="en-US" dirty="0"/>
              <a:t>Club</a:t>
            </a:r>
          </a:p>
          <a:p>
            <a:r>
              <a:rPr lang="en-US" dirty="0"/>
              <a:t>Chapter</a:t>
            </a:r>
          </a:p>
          <a:p>
            <a:r>
              <a:rPr lang="en-US" dirty="0"/>
              <a:t>Association</a:t>
            </a:r>
          </a:p>
        </p:txBody>
      </p:sp>
      <p:sp>
        <p:nvSpPr>
          <p:cNvPr id="23" name="Slide Number">
            <a:extLst>
              <a:ext uri="{FF2B5EF4-FFF2-40B4-BE49-F238E27FC236}">
                <a16:creationId xmlns:a16="http://schemas.microsoft.com/office/drawing/2014/main" id="{692346D0-C19D-754C-B7FB-4EEAD59AF4EB}"/>
              </a:ext>
            </a:extLst>
          </p:cNvPr>
          <p:cNvSpPr>
            <a:spLocks noGrp="1"/>
          </p:cNvSpPr>
          <p:nvPr>
            <p:ph type="ftr" sz="quarter" idx="10"/>
          </p:nvPr>
        </p:nvSpPr>
        <p:spPr/>
        <p:txBody>
          <a:bodyPr/>
          <a:lstStyle/>
          <a:p>
            <a:fld id="{11612D8C-0CE2-8F48-B865-A1C7EEB20945}" type="slidenum">
              <a:rPr lang="en-US" smtClean="0"/>
              <a:t>4</a:t>
            </a:fld>
            <a:endParaRPr lang="en-US" dirty="0"/>
          </a:p>
        </p:txBody>
      </p:sp>
      <p:sp>
        <p:nvSpPr>
          <p:cNvPr id="4" name="Contrast Section - Text">
            <a:extLst>
              <a:ext uri="{FF2B5EF4-FFF2-40B4-BE49-F238E27FC236}">
                <a16:creationId xmlns:a16="http://schemas.microsoft.com/office/drawing/2014/main" id="{2E8ECD91-4E19-90D2-E9A0-0958142E88D4}"/>
              </a:ext>
            </a:extLst>
          </p:cNvPr>
          <p:cNvSpPr txBox="1">
            <a:spLocks/>
          </p:cNvSpPr>
          <p:nvPr/>
        </p:nvSpPr>
        <p:spPr>
          <a:xfrm>
            <a:off x="4004546" y="5457496"/>
            <a:ext cx="3097924" cy="3538728"/>
          </a:xfrm>
          <a:prstGeom prst="rect">
            <a:avLst/>
          </a:prstGeom>
        </p:spPr>
        <p:txBody>
          <a:bodyPr vert="horz" lIns="91440" tIns="45720" rIns="91440" bIns="45720" rtlCol="0">
            <a:noAutofit/>
          </a:bodyPr>
          <a:lstStyle>
            <a:lvl1pPr marL="285750" indent="-285750" algn="l" defTabSz="914400" rtl="0" eaLnBrk="1" latinLnBrk="0" hangingPunct="1">
              <a:lnSpc>
                <a:spcPct val="130000"/>
              </a:lnSpc>
              <a:spcBef>
                <a:spcPts val="600"/>
              </a:spcBef>
              <a:buClr>
                <a:schemeClr val="tx2"/>
              </a:buClr>
              <a:buSzPct val="120000"/>
              <a:buFont typeface="Arial" panose="020B0604020202020204" pitchFamily="34" charset="0"/>
              <a:buChar char="•"/>
              <a:defRPr sz="1800" kern="1200">
                <a:solidFill>
                  <a:schemeClr val="tx1"/>
                </a:solidFill>
                <a:latin typeface="+mn-lt"/>
                <a:ea typeface="+mn-ea"/>
                <a:cs typeface="+mn-cs"/>
              </a:defRPr>
            </a:lvl1pPr>
            <a:lvl2pPr marL="685800" indent="-182880" algn="l" defTabSz="914400" rtl="0" eaLnBrk="1" latinLnBrk="0" hangingPunct="1">
              <a:lnSpc>
                <a:spcPct val="130000"/>
              </a:lnSpc>
              <a:spcBef>
                <a:spcPts val="600"/>
              </a:spcBef>
              <a:buClr>
                <a:schemeClr val="tx2"/>
              </a:buClr>
              <a:buSzPct val="120000"/>
              <a:buFont typeface="System Font Regular"/>
              <a:buChar char="-"/>
              <a:defRPr sz="1800" kern="1200">
                <a:solidFill>
                  <a:schemeClr val="tx1"/>
                </a:solidFill>
                <a:latin typeface="+mn-lt"/>
                <a:ea typeface="+mn-ea"/>
                <a:cs typeface="+mn-cs"/>
              </a:defRPr>
            </a:lvl2pPr>
            <a:lvl3pPr marL="1143000" indent="-182880" algn="l" defTabSz="914400" rtl="0" eaLnBrk="1" latinLnBrk="0" hangingPunct="1">
              <a:lnSpc>
                <a:spcPct val="130000"/>
              </a:lnSpc>
              <a:spcBef>
                <a:spcPts val="600"/>
              </a:spcBef>
              <a:buClr>
                <a:schemeClr val="tx2"/>
              </a:buClr>
              <a:buSzPct val="120000"/>
              <a:buFont typeface="System Font Regular"/>
              <a:buChar char="-"/>
              <a:defRPr sz="1800" kern="1200">
                <a:solidFill>
                  <a:schemeClr val="tx1"/>
                </a:solidFill>
                <a:latin typeface="+mn-lt"/>
                <a:ea typeface="+mn-ea"/>
                <a:cs typeface="+mn-cs"/>
              </a:defRPr>
            </a:lvl3pPr>
            <a:lvl4pPr marL="1600200" indent="-182880" algn="l" defTabSz="914400" rtl="0" eaLnBrk="1" latinLnBrk="0" hangingPunct="1">
              <a:lnSpc>
                <a:spcPct val="130000"/>
              </a:lnSpc>
              <a:spcBef>
                <a:spcPts val="600"/>
              </a:spcBef>
              <a:buClr>
                <a:schemeClr val="tx2"/>
              </a:buClr>
              <a:buSzPct val="120000"/>
              <a:buFont typeface="System Font Regular"/>
              <a:buChar char="-"/>
              <a:defRPr sz="1800" kern="1200">
                <a:solidFill>
                  <a:schemeClr val="tx1"/>
                </a:solidFill>
                <a:latin typeface="+mn-lt"/>
                <a:ea typeface="+mn-ea"/>
                <a:cs typeface="+mn-cs"/>
              </a:defRPr>
            </a:lvl4pPr>
            <a:lvl5pPr marL="2057400" indent="-182880" algn="l" defTabSz="914400" rtl="0" eaLnBrk="1" latinLnBrk="0" hangingPunct="1">
              <a:lnSpc>
                <a:spcPct val="130000"/>
              </a:lnSpc>
              <a:spcBef>
                <a:spcPts val="600"/>
              </a:spcBef>
              <a:buClr>
                <a:schemeClr val="tx2"/>
              </a:buClr>
              <a:buSzPct val="120000"/>
              <a:buFont typeface="System Font Regular"/>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Group</a:t>
            </a:r>
          </a:p>
          <a:p>
            <a:r>
              <a:rPr lang="en-US" dirty="0"/>
              <a:t>Squad</a:t>
            </a:r>
          </a:p>
          <a:p>
            <a:r>
              <a:rPr lang="en-US" dirty="0"/>
              <a:t>Student Union</a:t>
            </a:r>
          </a:p>
        </p:txBody>
      </p:sp>
      <p:sp>
        <p:nvSpPr>
          <p:cNvPr id="8" name="Contrast Section - Text">
            <a:extLst>
              <a:ext uri="{FF2B5EF4-FFF2-40B4-BE49-F238E27FC236}">
                <a16:creationId xmlns:a16="http://schemas.microsoft.com/office/drawing/2014/main" id="{3B4E65F0-770F-A565-6735-246DDBB0F8A7}"/>
              </a:ext>
            </a:extLst>
          </p:cNvPr>
          <p:cNvSpPr txBox="1">
            <a:spLocks/>
          </p:cNvSpPr>
          <p:nvPr/>
        </p:nvSpPr>
        <p:spPr>
          <a:xfrm>
            <a:off x="2278854" y="5457496"/>
            <a:ext cx="4677734" cy="2176654"/>
          </a:xfrm>
          <a:prstGeom prst="rect">
            <a:avLst/>
          </a:prstGeom>
        </p:spPr>
        <p:txBody>
          <a:bodyPr vert="horz" lIns="91440" tIns="45720" rIns="91440" bIns="45720" rtlCol="0">
            <a:noAutofit/>
          </a:bodyPr>
          <a:lstStyle>
            <a:lvl1pPr marL="285750" indent="-285750" algn="l" defTabSz="914400" rtl="0" eaLnBrk="1" latinLnBrk="0" hangingPunct="1">
              <a:lnSpc>
                <a:spcPct val="130000"/>
              </a:lnSpc>
              <a:spcBef>
                <a:spcPts val="600"/>
              </a:spcBef>
              <a:buClr>
                <a:schemeClr val="tx2"/>
              </a:buClr>
              <a:buSzPct val="120000"/>
              <a:buFont typeface="Arial" panose="020B0604020202020204" pitchFamily="34" charset="0"/>
              <a:buChar char="•"/>
              <a:defRPr sz="1800" kern="1200">
                <a:solidFill>
                  <a:schemeClr val="tx1"/>
                </a:solidFill>
                <a:latin typeface="+mn-lt"/>
                <a:ea typeface="+mn-ea"/>
                <a:cs typeface="+mn-cs"/>
              </a:defRPr>
            </a:lvl1pPr>
            <a:lvl2pPr marL="685800" indent="-182880" algn="l" defTabSz="914400" rtl="0" eaLnBrk="1" latinLnBrk="0" hangingPunct="1">
              <a:lnSpc>
                <a:spcPct val="130000"/>
              </a:lnSpc>
              <a:spcBef>
                <a:spcPts val="600"/>
              </a:spcBef>
              <a:buClr>
                <a:schemeClr val="tx2"/>
              </a:buClr>
              <a:buSzPct val="120000"/>
              <a:buFont typeface="System Font Regular"/>
              <a:buChar char="-"/>
              <a:defRPr sz="1800" kern="1200">
                <a:solidFill>
                  <a:schemeClr val="tx1"/>
                </a:solidFill>
                <a:latin typeface="+mn-lt"/>
                <a:ea typeface="+mn-ea"/>
                <a:cs typeface="+mn-cs"/>
              </a:defRPr>
            </a:lvl2pPr>
            <a:lvl3pPr marL="1143000" indent="-182880" algn="l" defTabSz="914400" rtl="0" eaLnBrk="1" latinLnBrk="0" hangingPunct="1">
              <a:lnSpc>
                <a:spcPct val="130000"/>
              </a:lnSpc>
              <a:spcBef>
                <a:spcPts val="600"/>
              </a:spcBef>
              <a:buClr>
                <a:schemeClr val="tx2"/>
              </a:buClr>
              <a:buSzPct val="120000"/>
              <a:buFont typeface="System Font Regular"/>
              <a:buChar char="-"/>
              <a:defRPr sz="1800" kern="1200">
                <a:solidFill>
                  <a:schemeClr val="tx1"/>
                </a:solidFill>
                <a:latin typeface="+mn-lt"/>
                <a:ea typeface="+mn-ea"/>
                <a:cs typeface="+mn-cs"/>
              </a:defRPr>
            </a:lvl3pPr>
            <a:lvl4pPr marL="1600200" indent="-182880" algn="l" defTabSz="914400" rtl="0" eaLnBrk="1" latinLnBrk="0" hangingPunct="1">
              <a:lnSpc>
                <a:spcPct val="130000"/>
              </a:lnSpc>
              <a:spcBef>
                <a:spcPts val="600"/>
              </a:spcBef>
              <a:buClr>
                <a:schemeClr val="tx2"/>
              </a:buClr>
              <a:buSzPct val="120000"/>
              <a:buFont typeface="System Font Regular"/>
              <a:buChar char="-"/>
              <a:defRPr sz="1800" kern="1200">
                <a:solidFill>
                  <a:schemeClr val="tx1"/>
                </a:solidFill>
                <a:latin typeface="+mn-lt"/>
                <a:ea typeface="+mn-ea"/>
                <a:cs typeface="+mn-cs"/>
              </a:defRPr>
            </a:lvl4pPr>
            <a:lvl5pPr marL="2057400" indent="-182880" algn="l" defTabSz="914400" rtl="0" eaLnBrk="1" latinLnBrk="0" hangingPunct="1">
              <a:lnSpc>
                <a:spcPct val="130000"/>
              </a:lnSpc>
              <a:spcBef>
                <a:spcPts val="600"/>
              </a:spcBef>
              <a:buClr>
                <a:schemeClr val="tx2"/>
              </a:buClr>
              <a:buSzPct val="120000"/>
              <a:buFont typeface="System Font Regular"/>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Students of</a:t>
            </a:r>
          </a:p>
          <a:p>
            <a:r>
              <a:rPr lang="en-US" dirty="0"/>
              <a:t>SA</a:t>
            </a:r>
          </a:p>
          <a:p>
            <a:r>
              <a:rPr lang="en-US" dirty="0"/>
              <a:t>Society</a:t>
            </a:r>
          </a:p>
        </p:txBody>
      </p:sp>
      <p:sp>
        <p:nvSpPr>
          <p:cNvPr id="10" name="Contrast Section - Text">
            <a:extLst>
              <a:ext uri="{FF2B5EF4-FFF2-40B4-BE49-F238E27FC236}">
                <a16:creationId xmlns:a16="http://schemas.microsoft.com/office/drawing/2014/main" id="{C7918ABB-ADEF-2F6C-7024-D53A5293F63C}"/>
              </a:ext>
            </a:extLst>
          </p:cNvPr>
          <p:cNvSpPr txBox="1">
            <a:spLocks/>
          </p:cNvSpPr>
          <p:nvPr/>
        </p:nvSpPr>
        <p:spPr>
          <a:xfrm>
            <a:off x="6025318" y="5457496"/>
            <a:ext cx="3097924" cy="3538728"/>
          </a:xfrm>
          <a:prstGeom prst="rect">
            <a:avLst/>
          </a:prstGeom>
        </p:spPr>
        <p:txBody>
          <a:bodyPr vert="horz" lIns="91440" tIns="45720" rIns="91440" bIns="45720" rtlCol="0">
            <a:noAutofit/>
          </a:bodyPr>
          <a:lstStyle>
            <a:lvl1pPr marL="285750" indent="-285750" algn="l" defTabSz="914400" rtl="0" eaLnBrk="1" latinLnBrk="0" hangingPunct="1">
              <a:lnSpc>
                <a:spcPct val="130000"/>
              </a:lnSpc>
              <a:spcBef>
                <a:spcPts val="600"/>
              </a:spcBef>
              <a:buClr>
                <a:schemeClr val="tx2"/>
              </a:buClr>
              <a:buSzPct val="120000"/>
              <a:buFont typeface="Arial" panose="020B0604020202020204" pitchFamily="34" charset="0"/>
              <a:buChar char="•"/>
              <a:defRPr sz="1800" kern="1200">
                <a:solidFill>
                  <a:schemeClr val="tx1"/>
                </a:solidFill>
                <a:latin typeface="+mn-lt"/>
                <a:ea typeface="+mn-ea"/>
                <a:cs typeface="+mn-cs"/>
              </a:defRPr>
            </a:lvl1pPr>
            <a:lvl2pPr marL="685800" indent="-182880" algn="l" defTabSz="914400" rtl="0" eaLnBrk="1" latinLnBrk="0" hangingPunct="1">
              <a:lnSpc>
                <a:spcPct val="130000"/>
              </a:lnSpc>
              <a:spcBef>
                <a:spcPts val="600"/>
              </a:spcBef>
              <a:buClr>
                <a:schemeClr val="tx2"/>
              </a:buClr>
              <a:buSzPct val="120000"/>
              <a:buFont typeface="System Font Regular"/>
              <a:buChar char="-"/>
              <a:defRPr sz="1800" kern="1200">
                <a:solidFill>
                  <a:schemeClr val="tx1"/>
                </a:solidFill>
                <a:latin typeface="+mn-lt"/>
                <a:ea typeface="+mn-ea"/>
                <a:cs typeface="+mn-cs"/>
              </a:defRPr>
            </a:lvl2pPr>
            <a:lvl3pPr marL="1143000" indent="-182880" algn="l" defTabSz="914400" rtl="0" eaLnBrk="1" latinLnBrk="0" hangingPunct="1">
              <a:lnSpc>
                <a:spcPct val="130000"/>
              </a:lnSpc>
              <a:spcBef>
                <a:spcPts val="600"/>
              </a:spcBef>
              <a:buClr>
                <a:schemeClr val="tx2"/>
              </a:buClr>
              <a:buSzPct val="120000"/>
              <a:buFont typeface="System Font Regular"/>
              <a:buChar char="-"/>
              <a:defRPr sz="1800" kern="1200">
                <a:solidFill>
                  <a:schemeClr val="tx1"/>
                </a:solidFill>
                <a:latin typeface="+mn-lt"/>
                <a:ea typeface="+mn-ea"/>
                <a:cs typeface="+mn-cs"/>
              </a:defRPr>
            </a:lvl3pPr>
            <a:lvl4pPr marL="1600200" indent="-182880" algn="l" defTabSz="914400" rtl="0" eaLnBrk="1" latinLnBrk="0" hangingPunct="1">
              <a:lnSpc>
                <a:spcPct val="130000"/>
              </a:lnSpc>
              <a:spcBef>
                <a:spcPts val="600"/>
              </a:spcBef>
              <a:buClr>
                <a:schemeClr val="tx2"/>
              </a:buClr>
              <a:buSzPct val="120000"/>
              <a:buFont typeface="System Font Regular"/>
              <a:buChar char="-"/>
              <a:defRPr sz="1800" kern="1200">
                <a:solidFill>
                  <a:schemeClr val="tx1"/>
                </a:solidFill>
                <a:latin typeface="+mn-lt"/>
                <a:ea typeface="+mn-ea"/>
                <a:cs typeface="+mn-cs"/>
              </a:defRPr>
            </a:lvl4pPr>
            <a:lvl5pPr marL="2057400" indent="-182880" algn="l" defTabSz="914400" rtl="0" eaLnBrk="1" latinLnBrk="0" hangingPunct="1">
              <a:lnSpc>
                <a:spcPct val="130000"/>
              </a:lnSpc>
              <a:spcBef>
                <a:spcPts val="600"/>
              </a:spcBef>
              <a:buClr>
                <a:schemeClr val="tx2"/>
              </a:buClr>
              <a:buSzPct val="120000"/>
              <a:buFont typeface="System Font Regular"/>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Student Association</a:t>
            </a:r>
          </a:p>
          <a:p>
            <a:r>
              <a:rPr lang="en-US" dirty="0"/>
              <a:t>Friends of</a:t>
            </a:r>
          </a:p>
          <a:p>
            <a:r>
              <a:rPr lang="en-US" dirty="0"/>
              <a:t>Network</a:t>
            </a:r>
          </a:p>
        </p:txBody>
      </p:sp>
      <p:sp>
        <p:nvSpPr>
          <p:cNvPr id="11" name="Contrast Section">
            <a:extLst>
              <a:ext uri="{FF2B5EF4-FFF2-40B4-BE49-F238E27FC236}">
                <a16:creationId xmlns:a16="http://schemas.microsoft.com/office/drawing/2014/main" id="{7A654C09-839A-8747-C2EC-CD08CBF1A38B}"/>
              </a:ext>
            </a:extLst>
          </p:cNvPr>
          <p:cNvSpPr txBox="1">
            <a:spLocks/>
          </p:cNvSpPr>
          <p:nvPr/>
        </p:nvSpPr>
        <p:spPr>
          <a:xfrm>
            <a:off x="7133318" y="2180022"/>
            <a:ext cx="5138928" cy="379078"/>
          </a:xfrm>
          <a:prstGeom prst="rect">
            <a:avLst/>
          </a:prstGeom>
        </p:spPr>
        <p:txBody>
          <a:bodyPr vert="horz" lIns="91440" tIns="45720" rIns="91440" bIns="45720" rtlCol="0" anchor="t" anchorCtr="0">
            <a:spAutoFit/>
          </a:bodyPr>
          <a:lstStyle>
            <a:lvl1pPr marL="0" indent="0" algn="l" defTabSz="914400" rtl="0" eaLnBrk="1" latinLnBrk="0" hangingPunct="1">
              <a:lnSpc>
                <a:spcPct val="130000"/>
              </a:lnSpc>
              <a:spcBef>
                <a:spcPts val="600"/>
              </a:spcBef>
              <a:buClr>
                <a:schemeClr val="tx2"/>
              </a:buClr>
              <a:buSzPct val="120000"/>
              <a:buFont typeface="Arial" panose="020B0604020202020204" pitchFamily="34" charset="0"/>
              <a:buNone/>
              <a:defRPr sz="1600" b="1" kern="1200" cap="all" baseline="0">
                <a:solidFill>
                  <a:schemeClr val="tx2"/>
                </a:solidFill>
                <a:latin typeface="+mn-lt"/>
                <a:ea typeface="+mn-ea"/>
                <a:cs typeface="+mn-cs"/>
              </a:defRPr>
            </a:lvl1pPr>
            <a:lvl2pPr marL="457200" indent="0" algn="l" defTabSz="914400" rtl="0" eaLnBrk="1" latinLnBrk="0" hangingPunct="1">
              <a:lnSpc>
                <a:spcPct val="130000"/>
              </a:lnSpc>
              <a:spcBef>
                <a:spcPts val="600"/>
              </a:spcBef>
              <a:buClr>
                <a:schemeClr val="tx2"/>
              </a:buClr>
              <a:buSzPct val="120000"/>
              <a:buFont typeface="System Font Regular"/>
              <a:buNone/>
              <a:defRPr sz="2000" b="1" kern="1200">
                <a:solidFill>
                  <a:schemeClr val="tx1"/>
                </a:solidFill>
                <a:latin typeface="+mn-lt"/>
                <a:ea typeface="+mn-ea"/>
                <a:cs typeface="+mn-cs"/>
              </a:defRPr>
            </a:lvl2pPr>
            <a:lvl3pPr marL="914400" indent="0" algn="l" defTabSz="914400" rtl="0" eaLnBrk="1" latinLnBrk="0" hangingPunct="1">
              <a:lnSpc>
                <a:spcPct val="130000"/>
              </a:lnSpc>
              <a:spcBef>
                <a:spcPts val="600"/>
              </a:spcBef>
              <a:buClr>
                <a:schemeClr val="tx2"/>
              </a:buClr>
              <a:buSzPct val="120000"/>
              <a:buFont typeface="System Font Regular"/>
              <a:buNone/>
              <a:defRPr sz="1800" b="1" kern="1200">
                <a:solidFill>
                  <a:schemeClr val="tx1"/>
                </a:solidFill>
                <a:latin typeface="+mn-lt"/>
                <a:ea typeface="+mn-ea"/>
                <a:cs typeface="+mn-cs"/>
              </a:defRPr>
            </a:lvl3pPr>
            <a:lvl4pPr marL="1371600" indent="0" algn="l" defTabSz="914400" rtl="0" eaLnBrk="1" latinLnBrk="0" hangingPunct="1">
              <a:lnSpc>
                <a:spcPct val="130000"/>
              </a:lnSpc>
              <a:spcBef>
                <a:spcPts val="600"/>
              </a:spcBef>
              <a:buClr>
                <a:schemeClr val="tx2"/>
              </a:buClr>
              <a:buSzPct val="120000"/>
              <a:buFont typeface="System Font Regular"/>
              <a:buNone/>
              <a:defRPr sz="1600" b="1" kern="1200">
                <a:solidFill>
                  <a:schemeClr val="tx1"/>
                </a:solidFill>
                <a:latin typeface="+mn-lt"/>
                <a:ea typeface="+mn-ea"/>
                <a:cs typeface="+mn-cs"/>
              </a:defRPr>
            </a:lvl4pPr>
            <a:lvl5pPr marL="1828800" indent="0" algn="l" defTabSz="914400" rtl="0" eaLnBrk="1" latinLnBrk="0" hangingPunct="1">
              <a:lnSpc>
                <a:spcPct val="130000"/>
              </a:lnSpc>
              <a:spcBef>
                <a:spcPts val="600"/>
              </a:spcBef>
              <a:buClr>
                <a:schemeClr val="tx2"/>
              </a:buClr>
              <a:buSzPct val="120000"/>
              <a:buFont typeface="System Font Regular"/>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dirty="0"/>
              <a:t>Group Name Examples:</a:t>
            </a:r>
          </a:p>
        </p:txBody>
      </p:sp>
      <p:sp>
        <p:nvSpPr>
          <p:cNvPr id="17" name="Contrast Section - Text">
            <a:extLst>
              <a:ext uri="{FF2B5EF4-FFF2-40B4-BE49-F238E27FC236}">
                <a16:creationId xmlns:a16="http://schemas.microsoft.com/office/drawing/2014/main" id="{B6FDB468-EED6-1ACA-661A-FD79EE9D13C0}"/>
              </a:ext>
            </a:extLst>
          </p:cNvPr>
          <p:cNvSpPr txBox="1">
            <a:spLocks/>
          </p:cNvSpPr>
          <p:nvPr/>
        </p:nvSpPr>
        <p:spPr>
          <a:xfrm>
            <a:off x="7133318" y="2585406"/>
            <a:ext cx="5221013" cy="3538728"/>
          </a:xfrm>
          <a:prstGeom prst="rect">
            <a:avLst/>
          </a:prstGeom>
        </p:spPr>
        <p:txBody>
          <a:bodyPr vert="horz" lIns="91440" tIns="45720" rIns="91440" bIns="45720" rtlCol="0">
            <a:noAutofit/>
          </a:bodyPr>
          <a:lstStyle>
            <a:lvl1pPr marL="285750" indent="-285750" algn="l" defTabSz="914400" rtl="0" eaLnBrk="1" latinLnBrk="0" hangingPunct="1">
              <a:lnSpc>
                <a:spcPct val="130000"/>
              </a:lnSpc>
              <a:spcBef>
                <a:spcPts val="600"/>
              </a:spcBef>
              <a:buClr>
                <a:schemeClr val="tx2"/>
              </a:buClr>
              <a:buSzPct val="120000"/>
              <a:buFont typeface="Arial" panose="020B0604020202020204" pitchFamily="34" charset="0"/>
              <a:buChar char="•"/>
              <a:defRPr sz="1800" kern="1200">
                <a:solidFill>
                  <a:schemeClr val="tx1"/>
                </a:solidFill>
                <a:latin typeface="+mn-lt"/>
                <a:ea typeface="+mn-ea"/>
                <a:cs typeface="+mn-cs"/>
              </a:defRPr>
            </a:lvl1pPr>
            <a:lvl2pPr marL="685800" indent="-182880" algn="l" defTabSz="914400" rtl="0" eaLnBrk="1" latinLnBrk="0" hangingPunct="1">
              <a:lnSpc>
                <a:spcPct val="130000"/>
              </a:lnSpc>
              <a:spcBef>
                <a:spcPts val="600"/>
              </a:spcBef>
              <a:buClr>
                <a:schemeClr val="tx2"/>
              </a:buClr>
              <a:buSzPct val="120000"/>
              <a:buFont typeface="System Font Regular"/>
              <a:buChar char="-"/>
              <a:defRPr sz="1800" kern="1200">
                <a:solidFill>
                  <a:schemeClr val="tx1"/>
                </a:solidFill>
                <a:latin typeface="+mn-lt"/>
                <a:ea typeface="+mn-ea"/>
                <a:cs typeface="+mn-cs"/>
              </a:defRPr>
            </a:lvl2pPr>
            <a:lvl3pPr marL="1143000" indent="-182880" algn="l" defTabSz="914400" rtl="0" eaLnBrk="1" latinLnBrk="0" hangingPunct="1">
              <a:lnSpc>
                <a:spcPct val="130000"/>
              </a:lnSpc>
              <a:spcBef>
                <a:spcPts val="600"/>
              </a:spcBef>
              <a:buClr>
                <a:schemeClr val="tx2"/>
              </a:buClr>
              <a:buSzPct val="120000"/>
              <a:buFont typeface="System Font Regular"/>
              <a:buChar char="-"/>
              <a:defRPr sz="1800" kern="1200">
                <a:solidFill>
                  <a:schemeClr val="tx1"/>
                </a:solidFill>
                <a:latin typeface="+mn-lt"/>
                <a:ea typeface="+mn-ea"/>
                <a:cs typeface="+mn-cs"/>
              </a:defRPr>
            </a:lvl3pPr>
            <a:lvl4pPr marL="1600200" indent="-182880" algn="l" defTabSz="914400" rtl="0" eaLnBrk="1" latinLnBrk="0" hangingPunct="1">
              <a:lnSpc>
                <a:spcPct val="130000"/>
              </a:lnSpc>
              <a:spcBef>
                <a:spcPts val="600"/>
              </a:spcBef>
              <a:buClr>
                <a:schemeClr val="tx2"/>
              </a:buClr>
              <a:buSzPct val="120000"/>
              <a:buFont typeface="System Font Regular"/>
              <a:buChar char="-"/>
              <a:defRPr sz="1800" kern="1200">
                <a:solidFill>
                  <a:schemeClr val="tx1"/>
                </a:solidFill>
                <a:latin typeface="+mn-lt"/>
                <a:ea typeface="+mn-ea"/>
                <a:cs typeface="+mn-cs"/>
              </a:defRPr>
            </a:lvl4pPr>
            <a:lvl5pPr marL="2057400" indent="-182880" algn="l" defTabSz="914400" rtl="0" eaLnBrk="1" latinLnBrk="0" hangingPunct="1">
              <a:lnSpc>
                <a:spcPct val="130000"/>
              </a:lnSpc>
              <a:spcBef>
                <a:spcPts val="600"/>
              </a:spcBef>
              <a:buClr>
                <a:schemeClr val="tx2"/>
              </a:buClr>
              <a:buSzPct val="120000"/>
              <a:buFont typeface="System Font Regular"/>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dirty="0"/>
              <a:t>❌ Incorrect: UB Football </a:t>
            </a:r>
          </a:p>
          <a:p>
            <a:pPr marL="0" indent="0">
              <a:buFont typeface="Arial" panose="020B0604020202020204" pitchFamily="34" charset="0"/>
              <a:buNone/>
            </a:pPr>
            <a:r>
              <a:rPr lang="en-US" dirty="0"/>
              <a:t>✅ </a:t>
            </a:r>
            <a:r>
              <a:rPr lang="en-US" b="1" dirty="0"/>
              <a:t>Correct</a:t>
            </a:r>
            <a:r>
              <a:rPr lang="en-US" dirty="0"/>
              <a:t>: </a:t>
            </a:r>
            <a:r>
              <a:rPr lang="en-US" b="1" dirty="0"/>
              <a:t>UB Football Club</a:t>
            </a:r>
          </a:p>
          <a:p>
            <a:pPr marL="0" indent="0">
              <a:buFont typeface="Arial" panose="020B0604020202020204" pitchFamily="34" charset="0"/>
              <a:buNone/>
            </a:pPr>
            <a:endParaRPr lang="en-US" dirty="0"/>
          </a:p>
          <a:p>
            <a:pPr marL="0" indent="0">
              <a:buFont typeface="Arial" panose="020B0604020202020204" pitchFamily="34" charset="0"/>
              <a:buNone/>
            </a:pPr>
            <a:r>
              <a:rPr lang="en-US" dirty="0"/>
              <a:t>❌ Incorrect: UB Veterans </a:t>
            </a:r>
          </a:p>
          <a:p>
            <a:pPr marL="0" indent="0">
              <a:buFont typeface="Arial" panose="020B0604020202020204" pitchFamily="34" charset="0"/>
              <a:buNone/>
            </a:pPr>
            <a:r>
              <a:rPr lang="en-US" dirty="0"/>
              <a:t>✅ </a:t>
            </a:r>
            <a:r>
              <a:rPr lang="en-US" b="1" dirty="0"/>
              <a:t>Correct: UB Veterans Network</a:t>
            </a:r>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p:txBody>
      </p:sp>
      <p:sp>
        <p:nvSpPr>
          <p:cNvPr id="18" name="Oval 17">
            <a:extLst>
              <a:ext uri="{FF2B5EF4-FFF2-40B4-BE49-F238E27FC236}">
                <a16:creationId xmlns:a16="http://schemas.microsoft.com/office/drawing/2014/main" id="{9380ABA7-DE13-E8F3-A3A4-E70328034905}"/>
              </a:ext>
            </a:extLst>
          </p:cNvPr>
          <p:cNvSpPr/>
          <p:nvPr/>
        </p:nvSpPr>
        <p:spPr>
          <a:xfrm>
            <a:off x="9925969" y="337485"/>
            <a:ext cx="1898169" cy="1744717"/>
          </a:xfrm>
          <a:prstGeom prst="ellipse">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hlinkClick r:id="rId2"/>
            </a:endParaRPr>
          </a:p>
          <a:p>
            <a:pPr algn="ctr"/>
            <a:r>
              <a:rPr lang="en-US" dirty="0">
                <a:hlinkClick r:id="rId2"/>
              </a:rPr>
              <a:t>Click here for more information on group naming</a:t>
            </a:r>
            <a:r>
              <a:rPr lang="en-US" dirty="0">
                <a:solidFill>
                  <a:schemeClr val="accent1"/>
                </a:solidFill>
              </a:rPr>
              <a:t>.</a:t>
            </a:r>
          </a:p>
          <a:p>
            <a:pPr algn="ctr"/>
            <a:endParaRPr lang="en-US" dirty="0"/>
          </a:p>
        </p:txBody>
      </p:sp>
    </p:spTree>
    <p:extLst>
      <p:ext uri="{BB962C8B-B14F-4D97-AF65-F5344CB8AC3E}">
        <p14:creationId xmlns:p14="http://schemas.microsoft.com/office/powerpoint/2010/main" val="10825795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0C3918-8C26-417B-A36D-A4B0E0512EE9}"/>
            </a:ext>
          </a:extLst>
        </p:cNvPr>
        <p:cNvGrpSpPr/>
        <p:nvPr/>
      </p:nvGrpSpPr>
      <p:grpSpPr>
        <a:xfrm>
          <a:off x="0" y="0"/>
          <a:ext cx="0" cy="0"/>
          <a:chOff x="0" y="0"/>
          <a:chExt cx="0" cy="0"/>
        </a:xfrm>
      </p:grpSpPr>
      <p:sp>
        <p:nvSpPr>
          <p:cNvPr id="12" name="Slide Title">
            <a:extLst>
              <a:ext uri="{FF2B5EF4-FFF2-40B4-BE49-F238E27FC236}">
                <a16:creationId xmlns:a16="http://schemas.microsoft.com/office/drawing/2014/main" id="{11C2F7DA-1352-BA96-6F41-5D3C5BB33282}"/>
              </a:ext>
            </a:extLst>
          </p:cNvPr>
          <p:cNvSpPr>
            <a:spLocks noGrp="1"/>
          </p:cNvSpPr>
          <p:nvPr>
            <p:ph type="title"/>
          </p:nvPr>
        </p:nvSpPr>
        <p:spPr/>
        <p:txBody>
          <a:bodyPr/>
          <a:lstStyle/>
          <a:p>
            <a:r>
              <a:rPr lang="en-US" dirty="0"/>
              <a:t>Club Naming – Using UB</a:t>
            </a:r>
          </a:p>
        </p:txBody>
      </p:sp>
      <p:sp>
        <p:nvSpPr>
          <p:cNvPr id="14" name="Compare Section - Text">
            <a:extLst>
              <a:ext uri="{FF2B5EF4-FFF2-40B4-BE49-F238E27FC236}">
                <a16:creationId xmlns:a16="http://schemas.microsoft.com/office/drawing/2014/main" id="{C4F54081-FECB-4E77-0DC7-22B82EC198BC}"/>
              </a:ext>
            </a:extLst>
          </p:cNvPr>
          <p:cNvSpPr>
            <a:spLocks noGrp="1"/>
          </p:cNvSpPr>
          <p:nvPr>
            <p:ph sz="half" idx="2"/>
          </p:nvPr>
        </p:nvSpPr>
        <p:spPr>
          <a:xfrm>
            <a:off x="566927" y="2269498"/>
            <a:ext cx="4625183" cy="3535744"/>
          </a:xfrm>
        </p:spPr>
        <p:txBody>
          <a:bodyPr/>
          <a:lstStyle/>
          <a:p>
            <a:pPr marL="0" indent="0">
              <a:buClr>
                <a:srgbClr val="FF0000"/>
              </a:buClr>
              <a:buNone/>
            </a:pPr>
            <a:r>
              <a:rPr lang="en-US" dirty="0"/>
              <a:t>You </a:t>
            </a:r>
            <a:r>
              <a:rPr lang="en-US" b="1" dirty="0">
                <a:solidFill>
                  <a:schemeClr val="accent3"/>
                </a:solidFill>
              </a:rPr>
              <a:t>may not </a:t>
            </a:r>
            <a:r>
              <a:rPr lang="en-US" dirty="0"/>
              <a:t>include “University at Buffalo” or “</a:t>
            </a:r>
            <a:r>
              <a:rPr lang="en-US" dirty="0" err="1"/>
              <a:t>UBuffalo</a:t>
            </a:r>
            <a:r>
              <a:rPr lang="en-US" dirty="0"/>
              <a:t>” in your group’s name, however, using the letters “UB” or “Buffalo” is permitted.</a:t>
            </a:r>
          </a:p>
        </p:txBody>
      </p:sp>
      <p:sp>
        <p:nvSpPr>
          <p:cNvPr id="23" name="Slide Number">
            <a:extLst>
              <a:ext uri="{FF2B5EF4-FFF2-40B4-BE49-F238E27FC236}">
                <a16:creationId xmlns:a16="http://schemas.microsoft.com/office/drawing/2014/main" id="{6B36FEA7-3969-CD46-643D-34731525AD78}"/>
              </a:ext>
            </a:extLst>
          </p:cNvPr>
          <p:cNvSpPr>
            <a:spLocks noGrp="1"/>
          </p:cNvSpPr>
          <p:nvPr>
            <p:ph type="ftr" sz="quarter" idx="10"/>
          </p:nvPr>
        </p:nvSpPr>
        <p:spPr/>
        <p:txBody>
          <a:bodyPr/>
          <a:lstStyle/>
          <a:p>
            <a:fld id="{11612D8C-0CE2-8F48-B865-A1C7EEB20945}" type="slidenum">
              <a:rPr lang="en-US" smtClean="0"/>
              <a:t>5</a:t>
            </a:fld>
            <a:endParaRPr lang="en-US" dirty="0"/>
          </a:p>
        </p:txBody>
      </p:sp>
      <p:sp>
        <p:nvSpPr>
          <p:cNvPr id="7" name="Contrast Section">
            <a:extLst>
              <a:ext uri="{FF2B5EF4-FFF2-40B4-BE49-F238E27FC236}">
                <a16:creationId xmlns:a16="http://schemas.microsoft.com/office/drawing/2014/main" id="{9DE931FC-5393-4115-1957-3138B5F8EB55}"/>
              </a:ext>
            </a:extLst>
          </p:cNvPr>
          <p:cNvSpPr txBox="1">
            <a:spLocks/>
          </p:cNvSpPr>
          <p:nvPr/>
        </p:nvSpPr>
        <p:spPr>
          <a:xfrm>
            <a:off x="6172200" y="2185416"/>
            <a:ext cx="5138928" cy="379078"/>
          </a:xfrm>
          <a:prstGeom prst="rect">
            <a:avLst/>
          </a:prstGeom>
        </p:spPr>
        <p:txBody>
          <a:bodyPr vert="horz" lIns="91440" tIns="45720" rIns="91440" bIns="45720" rtlCol="0" anchor="t" anchorCtr="0">
            <a:spAutoFit/>
          </a:bodyPr>
          <a:lstStyle>
            <a:lvl1pPr marL="0" indent="0" algn="l" defTabSz="914400" rtl="0" eaLnBrk="1" latinLnBrk="0" hangingPunct="1">
              <a:lnSpc>
                <a:spcPct val="130000"/>
              </a:lnSpc>
              <a:spcBef>
                <a:spcPts val="600"/>
              </a:spcBef>
              <a:buClr>
                <a:schemeClr val="tx2"/>
              </a:buClr>
              <a:buSzPct val="120000"/>
              <a:buFont typeface="Arial" panose="020B0604020202020204" pitchFamily="34" charset="0"/>
              <a:buNone/>
              <a:defRPr sz="1600" b="1" kern="1200" cap="all" baseline="0">
                <a:solidFill>
                  <a:schemeClr val="tx2"/>
                </a:solidFill>
                <a:latin typeface="+mn-lt"/>
                <a:ea typeface="+mn-ea"/>
                <a:cs typeface="+mn-cs"/>
              </a:defRPr>
            </a:lvl1pPr>
            <a:lvl2pPr marL="457200" indent="0" algn="l" defTabSz="914400" rtl="0" eaLnBrk="1" latinLnBrk="0" hangingPunct="1">
              <a:lnSpc>
                <a:spcPct val="130000"/>
              </a:lnSpc>
              <a:spcBef>
                <a:spcPts val="600"/>
              </a:spcBef>
              <a:buClr>
                <a:schemeClr val="tx2"/>
              </a:buClr>
              <a:buSzPct val="120000"/>
              <a:buFont typeface="System Font Regular"/>
              <a:buNone/>
              <a:defRPr sz="2000" b="1" kern="1200">
                <a:solidFill>
                  <a:schemeClr val="tx1"/>
                </a:solidFill>
                <a:latin typeface="+mn-lt"/>
                <a:ea typeface="+mn-ea"/>
                <a:cs typeface="+mn-cs"/>
              </a:defRPr>
            </a:lvl2pPr>
            <a:lvl3pPr marL="914400" indent="0" algn="l" defTabSz="914400" rtl="0" eaLnBrk="1" latinLnBrk="0" hangingPunct="1">
              <a:lnSpc>
                <a:spcPct val="130000"/>
              </a:lnSpc>
              <a:spcBef>
                <a:spcPts val="600"/>
              </a:spcBef>
              <a:buClr>
                <a:schemeClr val="tx2"/>
              </a:buClr>
              <a:buSzPct val="120000"/>
              <a:buFont typeface="System Font Regular"/>
              <a:buNone/>
              <a:defRPr sz="1800" b="1" kern="1200">
                <a:solidFill>
                  <a:schemeClr val="tx1"/>
                </a:solidFill>
                <a:latin typeface="+mn-lt"/>
                <a:ea typeface="+mn-ea"/>
                <a:cs typeface="+mn-cs"/>
              </a:defRPr>
            </a:lvl3pPr>
            <a:lvl4pPr marL="1371600" indent="0" algn="l" defTabSz="914400" rtl="0" eaLnBrk="1" latinLnBrk="0" hangingPunct="1">
              <a:lnSpc>
                <a:spcPct val="130000"/>
              </a:lnSpc>
              <a:spcBef>
                <a:spcPts val="600"/>
              </a:spcBef>
              <a:buClr>
                <a:schemeClr val="tx2"/>
              </a:buClr>
              <a:buSzPct val="120000"/>
              <a:buFont typeface="System Font Regular"/>
              <a:buNone/>
              <a:defRPr sz="1600" b="1" kern="1200">
                <a:solidFill>
                  <a:schemeClr val="tx1"/>
                </a:solidFill>
                <a:latin typeface="+mn-lt"/>
                <a:ea typeface="+mn-ea"/>
                <a:cs typeface="+mn-cs"/>
              </a:defRPr>
            </a:lvl4pPr>
            <a:lvl5pPr marL="1828800" indent="0" algn="l" defTabSz="914400" rtl="0" eaLnBrk="1" latinLnBrk="0" hangingPunct="1">
              <a:lnSpc>
                <a:spcPct val="130000"/>
              </a:lnSpc>
              <a:spcBef>
                <a:spcPts val="600"/>
              </a:spcBef>
              <a:buClr>
                <a:schemeClr val="tx2"/>
              </a:buClr>
              <a:buSzPct val="120000"/>
              <a:buFont typeface="System Font Regular"/>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dirty="0"/>
              <a:t>Group Name Examples</a:t>
            </a:r>
          </a:p>
        </p:txBody>
      </p:sp>
      <p:sp>
        <p:nvSpPr>
          <p:cNvPr id="8" name="Contrast Section - Text">
            <a:extLst>
              <a:ext uri="{FF2B5EF4-FFF2-40B4-BE49-F238E27FC236}">
                <a16:creationId xmlns:a16="http://schemas.microsoft.com/office/drawing/2014/main" id="{E8D307E1-F7A1-6140-0BAA-CBC4B40B8F97}"/>
              </a:ext>
            </a:extLst>
          </p:cNvPr>
          <p:cNvSpPr>
            <a:spLocks noGrp="1"/>
          </p:cNvSpPr>
          <p:nvPr>
            <p:ph sz="quarter" idx="4"/>
          </p:nvPr>
        </p:nvSpPr>
        <p:spPr>
          <a:xfrm>
            <a:off x="6172200" y="2590800"/>
            <a:ext cx="5221013" cy="3538728"/>
          </a:xfrm>
        </p:spPr>
        <p:txBody>
          <a:bodyPr/>
          <a:lstStyle/>
          <a:p>
            <a:pPr marL="0" indent="0">
              <a:buNone/>
            </a:pPr>
            <a:r>
              <a:rPr lang="en-US" dirty="0"/>
              <a:t>❌ Incorrect: </a:t>
            </a:r>
            <a:r>
              <a:rPr lang="en-US" dirty="0" err="1"/>
              <a:t>UBuffalo</a:t>
            </a:r>
            <a:r>
              <a:rPr lang="en-US" dirty="0"/>
              <a:t> Accounting</a:t>
            </a:r>
          </a:p>
          <a:p>
            <a:pPr marL="0" indent="0">
              <a:buNone/>
            </a:pPr>
            <a:r>
              <a:rPr lang="en-US" dirty="0"/>
              <a:t>✅ </a:t>
            </a:r>
            <a:r>
              <a:rPr lang="en-US" b="1" dirty="0"/>
              <a:t>Correct</a:t>
            </a:r>
            <a:r>
              <a:rPr lang="en-US" dirty="0"/>
              <a:t>: </a:t>
            </a:r>
            <a:r>
              <a:rPr lang="en-US" b="1" dirty="0"/>
              <a:t>UB Accounting Club</a:t>
            </a:r>
          </a:p>
          <a:p>
            <a:pPr marL="0" indent="0">
              <a:buNone/>
            </a:pPr>
            <a:endParaRPr lang="en-US" dirty="0"/>
          </a:p>
          <a:p>
            <a:pPr marL="0" indent="0">
              <a:buNone/>
            </a:pPr>
            <a:r>
              <a:rPr lang="en-US" dirty="0"/>
              <a:t>❌ Incorrect: University at Buffalo Rowing Team</a:t>
            </a:r>
          </a:p>
          <a:p>
            <a:pPr marL="0" indent="0">
              <a:buNone/>
            </a:pPr>
            <a:r>
              <a:rPr lang="en-US" dirty="0"/>
              <a:t>✅ </a:t>
            </a:r>
            <a:r>
              <a:rPr lang="en-US" b="1" dirty="0"/>
              <a:t>Correct: UB Rowing Crew</a:t>
            </a:r>
          </a:p>
          <a:p>
            <a:pPr marL="0" indent="0">
              <a:buNone/>
            </a:pPr>
            <a:endParaRPr lang="en-US" dirty="0"/>
          </a:p>
          <a:p>
            <a:pPr marL="0" indent="0">
              <a:buNone/>
            </a:pPr>
            <a:r>
              <a:rPr lang="en-US" dirty="0"/>
              <a:t>❌ Incorrect: Step Troupe - </a:t>
            </a:r>
            <a:r>
              <a:rPr lang="en-US" dirty="0" err="1"/>
              <a:t>UBuffalo</a:t>
            </a:r>
            <a:endParaRPr lang="en-US" dirty="0"/>
          </a:p>
          <a:p>
            <a:pPr marL="0" indent="0">
              <a:buNone/>
            </a:pPr>
            <a:r>
              <a:rPr lang="en-US" dirty="0"/>
              <a:t>✅ </a:t>
            </a:r>
            <a:r>
              <a:rPr lang="en-US" b="1" dirty="0"/>
              <a:t>Correct: UB Step Troupe or Step Troupe</a:t>
            </a:r>
            <a:endParaRPr lang="en-US" dirty="0"/>
          </a:p>
          <a:p>
            <a:pPr marL="0" indent="0">
              <a:buNone/>
            </a:pPr>
            <a:endParaRPr lang="en-US" dirty="0"/>
          </a:p>
        </p:txBody>
      </p:sp>
      <p:sp>
        <p:nvSpPr>
          <p:cNvPr id="9" name="Oval 8">
            <a:extLst>
              <a:ext uri="{FF2B5EF4-FFF2-40B4-BE49-F238E27FC236}">
                <a16:creationId xmlns:a16="http://schemas.microsoft.com/office/drawing/2014/main" id="{48102E3D-CC17-BA3C-8446-4A7A626D6F18}"/>
              </a:ext>
            </a:extLst>
          </p:cNvPr>
          <p:cNvSpPr/>
          <p:nvPr/>
        </p:nvSpPr>
        <p:spPr>
          <a:xfrm>
            <a:off x="9925969" y="337485"/>
            <a:ext cx="1898169" cy="1744717"/>
          </a:xfrm>
          <a:prstGeom prst="ellipse">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hlinkClick r:id="rId2"/>
            </a:endParaRPr>
          </a:p>
          <a:p>
            <a:pPr algn="ctr"/>
            <a:r>
              <a:rPr lang="en-US" dirty="0">
                <a:hlinkClick r:id="rId2"/>
              </a:rPr>
              <a:t>Click here for more information on group naming</a:t>
            </a:r>
            <a:r>
              <a:rPr lang="en-US" dirty="0">
                <a:solidFill>
                  <a:schemeClr val="accent1"/>
                </a:solidFill>
              </a:rPr>
              <a:t>.</a:t>
            </a:r>
          </a:p>
          <a:p>
            <a:pPr algn="ctr"/>
            <a:endParaRPr lang="en-US" dirty="0"/>
          </a:p>
        </p:txBody>
      </p:sp>
    </p:spTree>
    <p:extLst>
      <p:ext uri="{BB962C8B-B14F-4D97-AF65-F5344CB8AC3E}">
        <p14:creationId xmlns:p14="http://schemas.microsoft.com/office/powerpoint/2010/main" val="15934081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3FAC7F-6902-DBE4-AECA-51AC6DED3F0C}"/>
            </a:ext>
          </a:extLst>
        </p:cNvPr>
        <p:cNvGrpSpPr/>
        <p:nvPr/>
      </p:nvGrpSpPr>
      <p:grpSpPr>
        <a:xfrm>
          <a:off x="0" y="0"/>
          <a:ext cx="0" cy="0"/>
          <a:chOff x="0" y="0"/>
          <a:chExt cx="0" cy="0"/>
        </a:xfrm>
      </p:grpSpPr>
      <p:sp>
        <p:nvSpPr>
          <p:cNvPr id="12" name="Slide Title">
            <a:extLst>
              <a:ext uri="{FF2B5EF4-FFF2-40B4-BE49-F238E27FC236}">
                <a16:creationId xmlns:a16="http://schemas.microsoft.com/office/drawing/2014/main" id="{E4C598FF-D112-6E26-C2C7-9A8B4F47078C}"/>
              </a:ext>
            </a:extLst>
          </p:cNvPr>
          <p:cNvSpPr>
            <a:spLocks noGrp="1"/>
          </p:cNvSpPr>
          <p:nvPr>
            <p:ph type="title"/>
          </p:nvPr>
        </p:nvSpPr>
        <p:spPr/>
        <p:txBody>
          <a:bodyPr/>
          <a:lstStyle/>
          <a:p>
            <a:r>
              <a:rPr lang="en-US" dirty="0"/>
              <a:t>Club Naming – National Affiliation</a:t>
            </a:r>
          </a:p>
        </p:txBody>
      </p:sp>
      <p:sp>
        <p:nvSpPr>
          <p:cNvPr id="14" name="Compare Section - Text">
            <a:extLst>
              <a:ext uri="{FF2B5EF4-FFF2-40B4-BE49-F238E27FC236}">
                <a16:creationId xmlns:a16="http://schemas.microsoft.com/office/drawing/2014/main" id="{D330BBAB-A2D7-8F58-4793-0EB8CF3F8513}"/>
              </a:ext>
            </a:extLst>
          </p:cNvPr>
          <p:cNvSpPr>
            <a:spLocks noGrp="1"/>
          </p:cNvSpPr>
          <p:nvPr>
            <p:ph sz="half" idx="2"/>
          </p:nvPr>
        </p:nvSpPr>
        <p:spPr>
          <a:xfrm>
            <a:off x="566927" y="2269498"/>
            <a:ext cx="4625183" cy="3535744"/>
          </a:xfrm>
        </p:spPr>
        <p:txBody>
          <a:bodyPr/>
          <a:lstStyle/>
          <a:p>
            <a:pPr marL="0" indent="0">
              <a:buNone/>
            </a:pPr>
            <a:r>
              <a:rPr lang="en-US" dirty="0"/>
              <a:t>If your organization is nationally affiliated, you </a:t>
            </a:r>
            <a:r>
              <a:rPr lang="en-US" b="1" dirty="0">
                <a:solidFill>
                  <a:schemeClr val="accent3"/>
                </a:solidFill>
              </a:rPr>
              <a:t>must indicate your local chapter </a:t>
            </a:r>
            <a:r>
              <a:rPr lang="en-US" dirty="0"/>
              <a:t>within the club name. You cannot use your national chapter name on its own. </a:t>
            </a:r>
          </a:p>
        </p:txBody>
      </p:sp>
      <p:sp>
        <p:nvSpPr>
          <p:cNvPr id="23" name="Slide Number">
            <a:extLst>
              <a:ext uri="{FF2B5EF4-FFF2-40B4-BE49-F238E27FC236}">
                <a16:creationId xmlns:a16="http://schemas.microsoft.com/office/drawing/2014/main" id="{E58F5F49-7361-F218-14E4-4F6473733320}"/>
              </a:ext>
            </a:extLst>
          </p:cNvPr>
          <p:cNvSpPr>
            <a:spLocks noGrp="1"/>
          </p:cNvSpPr>
          <p:nvPr>
            <p:ph type="ftr" sz="quarter" idx="10"/>
          </p:nvPr>
        </p:nvSpPr>
        <p:spPr/>
        <p:txBody>
          <a:bodyPr/>
          <a:lstStyle/>
          <a:p>
            <a:fld id="{11612D8C-0CE2-8F48-B865-A1C7EEB20945}" type="slidenum">
              <a:rPr lang="en-US" smtClean="0"/>
              <a:t>6</a:t>
            </a:fld>
            <a:endParaRPr lang="en-US" dirty="0"/>
          </a:p>
        </p:txBody>
      </p:sp>
      <p:sp>
        <p:nvSpPr>
          <p:cNvPr id="7" name="Contrast Section">
            <a:extLst>
              <a:ext uri="{FF2B5EF4-FFF2-40B4-BE49-F238E27FC236}">
                <a16:creationId xmlns:a16="http://schemas.microsoft.com/office/drawing/2014/main" id="{27A1EB0F-F851-4E0A-FEAB-4A9DBC0E4193}"/>
              </a:ext>
            </a:extLst>
          </p:cNvPr>
          <p:cNvSpPr txBox="1">
            <a:spLocks/>
          </p:cNvSpPr>
          <p:nvPr/>
        </p:nvSpPr>
        <p:spPr>
          <a:xfrm>
            <a:off x="6172200" y="2185416"/>
            <a:ext cx="5138928" cy="379078"/>
          </a:xfrm>
          <a:prstGeom prst="rect">
            <a:avLst/>
          </a:prstGeom>
        </p:spPr>
        <p:txBody>
          <a:bodyPr vert="horz" lIns="91440" tIns="45720" rIns="91440" bIns="45720" rtlCol="0" anchor="t" anchorCtr="0">
            <a:spAutoFit/>
          </a:bodyPr>
          <a:lstStyle>
            <a:lvl1pPr marL="0" indent="0" algn="l" defTabSz="914400" rtl="0" eaLnBrk="1" latinLnBrk="0" hangingPunct="1">
              <a:lnSpc>
                <a:spcPct val="130000"/>
              </a:lnSpc>
              <a:spcBef>
                <a:spcPts val="600"/>
              </a:spcBef>
              <a:buClr>
                <a:schemeClr val="tx2"/>
              </a:buClr>
              <a:buSzPct val="120000"/>
              <a:buFont typeface="Arial" panose="020B0604020202020204" pitchFamily="34" charset="0"/>
              <a:buNone/>
              <a:defRPr sz="1600" b="1" kern="1200" cap="all" baseline="0">
                <a:solidFill>
                  <a:schemeClr val="tx2"/>
                </a:solidFill>
                <a:latin typeface="+mn-lt"/>
                <a:ea typeface="+mn-ea"/>
                <a:cs typeface="+mn-cs"/>
              </a:defRPr>
            </a:lvl1pPr>
            <a:lvl2pPr marL="457200" indent="0" algn="l" defTabSz="914400" rtl="0" eaLnBrk="1" latinLnBrk="0" hangingPunct="1">
              <a:lnSpc>
                <a:spcPct val="130000"/>
              </a:lnSpc>
              <a:spcBef>
                <a:spcPts val="600"/>
              </a:spcBef>
              <a:buClr>
                <a:schemeClr val="tx2"/>
              </a:buClr>
              <a:buSzPct val="120000"/>
              <a:buFont typeface="System Font Regular"/>
              <a:buNone/>
              <a:defRPr sz="2000" b="1" kern="1200">
                <a:solidFill>
                  <a:schemeClr val="tx1"/>
                </a:solidFill>
                <a:latin typeface="+mn-lt"/>
                <a:ea typeface="+mn-ea"/>
                <a:cs typeface="+mn-cs"/>
              </a:defRPr>
            </a:lvl2pPr>
            <a:lvl3pPr marL="914400" indent="0" algn="l" defTabSz="914400" rtl="0" eaLnBrk="1" latinLnBrk="0" hangingPunct="1">
              <a:lnSpc>
                <a:spcPct val="130000"/>
              </a:lnSpc>
              <a:spcBef>
                <a:spcPts val="600"/>
              </a:spcBef>
              <a:buClr>
                <a:schemeClr val="tx2"/>
              </a:buClr>
              <a:buSzPct val="120000"/>
              <a:buFont typeface="System Font Regular"/>
              <a:buNone/>
              <a:defRPr sz="1800" b="1" kern="1200">
                <a:solidFill>
                  <a:schemeClr val="tx1"/>
                </a:solidFill>
                <a:latin typeface="+mn-lt"/>
                <a:ea typeface="+mn-ea"/>
                <a:cs typeface="+mn-cs"/>
              </a:defRPr>
            </a:lvl3pPr>
            <a:lvl4pPr marL="1371600" indent="0" algn="l" defTabSz="914400" rtl="0" eaLnBrk="1" latinLnBrk="0" hangingPunct="1">
              <a:lnSpc>
                <a:spcPct val="130000"/>
              </a:lnSpc>
              <a:spcBef>
                <a:spcPts val="600"/>
              </a:spcBef>
              <a:buClr>
                <a:schemeClr val="tx2"/>
              </a:buClr>
              <a:buSzPct val="120000"/>
              <a:buFont typeface="System Font Regular"/>
              <a:buNone/>
              <a:defRPr sz="1600" b="1" kern="1200">
                <a:solidFill>
                  <a:schemeClr val="tx1"/>
                </a:solidFill>
                <a:latin typeface="+mn-lt"/>
                <a:ea typeface="+mn-ea"/>
                <a:cs typeface="+mn-cs"/>
              </a:defRPr>
            </a:lvl4pPr>
            <a:lvl5pPr marL="1828800" indent="0" algn="l" defTabSz="914400" rtl="0" eaLnBrk="1" latinLnBrk="0" hangingPunct="1">
              <a:lnSpc>
                <a:spcPct val="130000"/>
              </a:lnSpc>
              <a:spcBef>
                <a:spcPts val="600"/>
              </a:spcBef>
              <a:buClr>
                <a:schemeClr val="tx2"/>
              </a:buClr>
              <a:buSzPct val="120000"/>
              <a:buFont typeface="System Font Regular"/>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dirty="0"/>
              <a:t>Group Name Examples</a:t>
            </a:r>
          </a:p>
        </p:txBody>
      </p:sp>
      <p:sp>
        <p:nvSpPr>
          <p:cNvPr id="8" name="Contrast Section - Text">
            <a:extLst>
              <a:ext uri="{FF2B5EF4-FFF2-40B4-BE49-F238E27FC236}">
                <a16:creationId xmlns:a16="http://schemas.microsoft.com/office/drawing/2014/main" id="{1D4C0804-D308-5FCB-E7A5-D3068CF34C7F}"/>
              </a:ext>
            </a:extLst>
          </p:cNvPr>
          <p:cNvSpPr>
            <a:spLocks noGrp="1"/>
          </p:cNvSpPr>
          <p:nvPr>
            <p:ph sz="quarter" idx="4"/>
          </p:nvPr>
        </p:nvSpPr>
        <p:spPr>
          <a:xfrm>
            <a:off x="6172200" y="2590800"/>
            <a:ext cx="5651938" cy="4409090"/>
          </a:xfrm>
        </p:spPr>
        <p:txBody>
          <a:bodyPr/>
          <a:lstStyle/>
          <a:p>
            <a:pPr marL="0" indent="0">
              <a:buNone/>
            </a:pPr>
            <a:r>
              <a:rPr lang="en-US" dirty="0"/>
              <a:t>❌ Incorrect: Alpha Beta Gamma </a:t>
            </a:r>
          </a:p>
          <a:p>
            <a:pPr marL="0" indent="0">
              <a:buNone/>
            </a:pPr>
            <a:r>
              <a:rPr lang="en-US" dirty="0"/>
              <a:t>✅ </a:t>
            </a:r>
            <a:r>
              <a:rPr lang="en-US" b="1" dirty="0"/>
              <a:t>Correct</a:t>
            </a:r>
            <a:r>
              <a:rPr lang="en-US" dirty="0"/>
              <a:t>: </a:t>
            </a:r>
            <a:r>
              <a:rPr lang="en-US" b="1" dirty="0"/>
              <a:t>Alpha Beta Gamma – Tau Lambda Chapter</a:t>
            </a:r>
          </a:p>
          <a:p>
            <a:pPr marL="0" indent="0">
              <a:buNone/>
            </a:pPr>
            <a:endParaRPr lang="en-US" dirty="0"/>
          </a:p>
          <a:p>
            <a:pPr marL="0" indent="0">
              <a:buNone/>
            </a:pPr>
            <a:r>
              <a:rPr lang="en-US" dirty="0"/>
              <a:t>❌ Incorrect: National Org. of Travel Nurses</a:t>
            </a:r>
          </a:p>
          <a:p>
            <a:pPr marL="0" indent="0">
              <a:buNone/>
            </a:pPr>
            <a:r>
              <a:rPr lang="en-US" dirty="0"/>
              <a:t>✅ </a:t>
            </a:r>
            <a:r>
              <a:rPr lang="en-US" b="1" dirty="0"/>
              <a:t>Correct: National Org. of Travel Nurses at UB</a:t>
            </a:r>
          </a:p>
          <a:p>
            <a:pPr marL="0" indent="0">
              <a:buNone/>
            </a:pPr>
            <a:endParaRPr lang="en-US" dirty="0"/>
          </a:p>
          <a:p>
            <a:pPr marL="0" indent="0">
              <a:buNone/>
            </a:pPr>
            <a:r>
              <a:rPr lang="en-US" dirty="0"/>
              <a:t>❌ Incorrect: Circle K </a:t>
            </a:r>
          </a:p>
          <a:p>
            <a:pPr marL="0" indent="0">
              <a:buNone/>
            </a:pPr>
            <a:r>
              <a:rPr lang="en-US" dirty="0"/>
              <a:t>✅ </a:t>
            </a:r>
            <a:r>
              <a:rPr lang="en-US" b="1" dirty="0"/>
              <a:t>Correct: Circle K – Buffalo Chapter</a:t>
            </a:r>
            <a:endParaRPr lang="en-US" dirty="0"/>
          </a:p>
          <a:p>
            <a:pPr marL="0" indent="0">
              <a:buNone/>
            </a:pPr>
            <a:endParaRPr lang="en-US" dirty="0"/>
          </a:p>
        </p:txBody>
      </p:sp>
      <p:sp>
        <p:nvSpPr>
          <p:cNvPr id="9" name="Oval 8">
            <a:extLst>
              <a:ext uri="{FF2B5EF4-FFF2-40B4-BE49-F238E27FC236}">
                <a16:creationId xmlns:a16="http://schemas.microsoft.com/office/drawing/2014/main" id="{A881A7DA-8BC0-92C5-EDCB-D5D664ACDC16}"/>
              </a:ext>
            </a:extLst>
          </p:cNvPr>
          <p:cNvSpPr/>
          <p:nvPr/>
        </p:nvSpPr>
        <p:spPr>
          <a:xfrm>
            <a:off x="9925969" y="337485"/>
            <a:ext cx="1898169" cy="1744717"/>
          </a:xfrm>
          <a:prstGeom prst="ellipse">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hlinkClick r:id="rId2"/>
            </a:endParaRPr>
          </a:p>
          <a:p>
            <a:pPr algn="ctr"/>
            <a:r>
              <a:rPr lang="en-US" dirty="0">
                <a:hlinkClick r:id="rId2"/>
              </a:rPr>
              <a:t>Click here for more information on group naming</a:t>
            </a:r>
            <a:r>
              <a:rPr lang="en-US" dirty="0">
                <a:solidFill>
                  <a:schemeClr val="accent1"/>
                </a:solidFill>
              </a:rPr>
              <a:t>.</a:t>
            </a:r>
          </a:p>
          <a:p>
            <a:pPr algn="ctr"/>
            <a:endParaRPr lang="en-US" dirty="0"/>
          </a:p>
        </p:txBody>
      </p:sp>
    </p:spTree>
    <p:extLst>
      <p:ext uri="{BB962C8B-B14F-4D97-AF65-F5344CB8AC3E}">
        <p14:creationId xmlns:p14="http://schemas.microsoft.com/office/powerpoint/2010/main" val="18427000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C06AAB-A3EC-FFF7-4AAC-D472842512B6}"/>
            </a:ext>
          </a:extLst>
        </p:cNvPr>
        <p:cNvGrpSpPr/>
        <p:nvPr/>
      </p:nvGrpSpPr>
      <p:grpSpPr>
        <a:xfrm>
          <a:off x="0" y="0"/>
          <a:ext cx="0" cy="0"/>
          <a:chOff x="0" y="0"/>
          <a:chExt cx="0" cy="0"/>
        </a:xfrm>
      </p:grpSpPr>
      <p:sp>
        <p:nvSpPr>
          <p:cNvPr id="4" name="Sub-topic">
            <a:extLst>
              <a:ext uri="{FF2B5EF4-FFF2-40B4-BE49-F238E27FC236}">
                <a16:creationId xmlns:a16="http://schemas.microsoft.com/office/drawing/2014/main" id="{EDB0F70B-8D22-605C-EA60-122C62286146}"/>
              </a:ext>
            </a:extLst>
          </p:cNvPr>
          <p:cNvSpPr>
            <a:spLocks noGrp="1"/>
          </p:cNvSpPr>
          <p:nvPr>
            <p:ph type="ctrTitle"/>
          </p:nvPr>
        </p:nvSpPr>
        <p:spPr/>
        <p:txBody>
          <a:bodyPr/>
          <a:lstStyle/>
          <a:p>
            <a:r>
              <a:rPr lang="en-US" dirty="0"/>
              <a:t>Club LOGOs</a:t>
            </a:r>
          </a:p>
        </p:txBody>
      </p:sp>
      <p:sp>
        <p:nvSpPr>
          <p:cNvPr id="5" name="Section Divider Title">
            <a:extLst>
              <a:ext uri="{FF2B5EF4-FFF2-40B4-BE49-F238E27FC236}">
                <a16:creationId xmlns:a16="http://schemas.microsoft.com/office/drawing/2014/main" id="{93C46E63-4294-F460-3DA2-CFA4A7D7DA1D}"/>
              </a:ext>
            </a:extLst>
          </p:cNvPr>
          <p:cNvSpPr>
            <a:spLocks noGrp="1"/>
          </p:cNvSpPr>
          <p:nvPr>
            <p:ph type="subTitle" idx="1"/>
          </p:nvPr>
        </p:nvSpPr>
        <p:spPr/>
        <p:txBody>
          <a:bodyPr/>
          <a:lstStyle/>
          <a:p>
            <a:r>
              <a:rPr lang="en-US" dirty="0"/>
              <a:t>Sub-topic</a:t>
            </a:r>
          </a:p>
        </p:txBody>
      </p:sp>
    </p:spTree>
    <p:extLst>
      <p:ext uri="{BB962C8B-B14F-4D97-AF65-F5344CB8AC3E}">
        <p14:creationId xmlns:p14="http://schemas.microsoft.com/office/powerpoint/2010/main" val="27477128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967820-7D22-8AAC-C75C-4EE8885D7CD8}"/>
            </a:ext>
          </a:extLst>
        </p:cNvPr>
        <p:cNvGrpSpPr/>
        <p:nvPr/>
      </p:nvGrpSpPr>
      <p:grpSpPr>
        <a:xfrm>
          <a:off x="0" y="0"/>
          <a:ext cx="0" cy="0"/>
          <a:chOff x="0" y="0"/>
          <a:chExt cx="0" cy="0"/>
        </a:xfrm>
      </p:grpSpPr>
      <p:sp>
        <p:nvSpPr>
          <p:cNvPr id="12" name="Slide Title">
            <a:extLst>
              <a:ext uri="{FF2B5EF4-FFF2-40B4-BE49-F238E27FC236}">
                <a16:creationId xmlns:a16="http://schemas.microsoft.com/office/drawing/2014/main" id="{F7768FB5-AB9E-2633-67B4-9B41D6AF2743}"/>
              </a:ext>
            </a:extLst>
          </p:cNvPr>
          <p:cNvSpPr>
            <a:spLocks noGrp="1"/>
          </p:cNvSpPr>
          <p:nvPr>
            <p:ph type="title"/>
          </p:nvPr>
        </p:nvSpPr>
        <p:spPr/>
        <p:txBody>
          <a:bodyPr/>
          <a:lstStyle/>
          <a:p>
            <a:r>
              <a:rPr lang="en-US" dirty="0"/>
              <a:t>Club Logos</a:t>
            </a:r>
          </a:p>
        </p:txBody>
      </p:sp>
      <p:sp>
        <p:nvSpPr>
          <p:cNvPr id="23" name="Slide Number">
            <a:extLst>
              <a:ext uri="{FF2B5EF4-FFF2-40B4-BE49-F238E27FC236}">
                <a16:creationId xmlns:a16="http://schemas.microsoft.com/office/drawing/2014/main" id="{3EA73486-B0E2-76CD-DCA4-11636D155565}"/>
              </a:ext>
            </a:extLst>
          </p:cNvPr>
          <p:cNvSpPr>
            <a:spLocks noGrp="1"/>
          </p:cNvSpPr>
          <p:nvPr>
            <p:ph type="ftr" sz="quarter" idx="10"/>
          </p:nvPr>
        </p:nvSpPr>
        <p:spPr/>
        <p:txBody>
          <a:bodyPr/>
          <a:lstStyle/>
          <a:p>
            <a:fld id="{11612D8C-0CE2-8F48-B865-A1C7EEB20945}" type="slidenum">
              <a:rPr lang="en-US" smtClean="0"/>
              <a:t>8</a:t>
            </a:fld>
            <a:endParaRPr lang="en-US" dirty="0"/>
          </a:p>
        </p:txBody>
      </p:sp>
      <p:sp>
        <p:nvSpPr>
          <p:cNvPr id="18" name="Oval 17">
            <a:extLst>
              <a:ext uri="{FF2B5EF4-FFF2-40B4-BE49-F238E27FC236}">
                <a16:creationId xmlns:a16="http://schemas.microsoft.com/office/drawing/2014/main" id="{643A3E58-25AB-E0EC-9A31-7306F378F181}"/>
              </a:ext>
            </a:extLst>
          </p:cNvPr>
          <p:cNvSpPr/>
          <p:nvPr/>
        </p:nvSpPr>
        <p:spPr>
          <a:xfrm>
            <a:off x="9925969" y="337485"/>
            <a:ext cx="1898169" cy="1744717"/>
          </a:xfrm>
          <a:prstGeom prst="ellipse">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hlinkClick r:id="rId2"/>
            </a:endParaRPr>
          </a:p>
          <a:p>
            <a:pPr algn="ctr"/>
            <a:r>
              <a:rPr lang="en-US" dirty="0">
                <a:hlinkClick r:id="rId3"/>
              </a:rPr>
              <a:t>Click here for more information on group logos.</a:t>
            </a:r>
            <a:endParaRPr lang="en-US" dirty="0">
              <a:solidFill>
                <a:schemeClr val="accent1"/>
              </a:solidFill>
            </a:endParaRPr>
          </a:p>
          <a:p>
            <a:pPr algn="ctr"/>
            <a:endParaRPr lang="en-US" dirty="0"/>
          </a:p>
        </p:txBody>
      </p:sp>
      <p:sp>
        <p:nvSpPr>
          <p:cNvPr id="3" name="Content Placeholder 2">
            <a:extLst>
              <a:ext uri="{FF2B5EF4-FFF2-40B4-BE49-F238E27FC236}">
                <a16:creationId xmlns:a16="http://schemas.microsoft.com/office/drawing/2014/main" id="{7F42792E-74D2-5491-A9FD-0852D1AC2357}"/>
              </a:ext>
            </a:extLst>
          </p:cNvPr>
          <p:cNvSpPr>
            <a:spLocks noGrp="1"/>
          </p:cNvSpPr>
          <p:nvPr>
            <p:ph sz="half" idx="2"/>
          </p:nvPr>
        </p:nvSpPr>
        <p:spPr>
          <a:xfrm>
            <a:off x="566929" y="2351600"/>
            <a:ext cx="7007352" cy="3607765"/>
          </a:xfrm>
        </p:spPr>
        <p:txBody>
          <a:bodyPr/>
          <a:lstStyle/>
          <a:p>
            <a:pPr marL="0" indent="0">
              <a:buNone/>
            </a:pPr>
            <a:r>
              <a:rPr lang="en-US" dirty="0"/>
              <a:t>When deciding on your club logo, you have three options to represent your club: </a:t>
            </a:r>
          </a:p>
          <a:p>
            <a:pPr marL="342900" indent="-342900">
              <a:buFont typeface="+mj-lt"/>
              <a:buAutoNum type="arabicPeriod"/>
            </a:pPr>
            <a:r>
              <a:rPr lang="en-US" b="1" dirty="0"/>
              <a:t>Use the Spirit Mark template</a:t>
            </a:r>
          </a:p>
          <a:p>
            <a:pPr marL="342900" indent="-342900">
              <a:buFont typeface="+mj-lt"/>
              <a:buAutoNum type="arabicPeriod"/>
            </a:pPr>
            <a:r>
              <a:rPr lang="en-US" b="1" dirty="0"/>
              <a:t>Create your own logo</a:t>
            </a:r>
          </a:p>
          <a:p>
            <a:pPr marL="342900" indent="-342900">
              <a:buFont typeface="+mj-lt"/>
              <a:buAutoNum type="arabicPeriod"/>
            </a:pPr>
            <a:r>
              <a:rPr lang="en-US" b="1" dirty="0"/>
              <a:t>Use your nationally affiliated organization's logo</a:t>
            </a:r>
          </a:p>
          <a:p>
            <a:pPr marL="0" indent="0">
              <a:buNone/>
            </a:pPr>
            <a:endParaRPr lang="en-US" b="1" dirty="0"/>
          </a:p>
          <a:p>
            <a:pPr marL="0" indent="0">
              <a:buNone/>
            </a:pPr>
            <a:r>
              <a:rPr lang="en-US" dirty="0"/>
              <a:t>The following sections detail instructions for each option.</a:t>
            </a:r>
          </a:p>
          <a:p>
            <a:pPr marL="0" indent="0">
              <a:buNone/>
            </a:pPr>
            <a:r>
              <a:rPr lang="en-US" b="1" dirty="0">
                <a:solidFill>
                  <a:schemeClr val="accent3"/>
                </a:solidFill>
              </a:rPr>
              <a:t>Please read carefully, as some options require paperwork or other materials.</a:t>
            </a:r>
          </a:p>
        </p:txBody>
      </p:sp>
      <p:sp>
        <p:nvSpPr>
          <p:cNvPr id="24" name="TextBox 23">
            <a:extLst>
              <a:ext uri="{FF2B5EF4-FFF2-40B4-BE49-F238E27FC236}">
                <a16:creationId xmlns:a16="http://schemas.microsoft.com/office/drawing/2014/main" id="{3190B0A7-6A09-67D7-F5B7-DC41777EF501}"/>
              </a:ext>
            </a:extLst>
          </p:cNvPr>
          <p:cNvSpPr txBox="1"/>
          <p:nvPr/>
        </p:nvSpPr>
        <p:spPr>
          <a:xfrm>
            <a:off x="8049872" y="3483137"/>
            <a:ext cx="3752194" cy="2585323"/>
          </a:xfrm>
          <a:prstGeom prst="rect">
            <a:avLst/>
          </a:prstGeom>
          <a:solidFill>
            <a:srgbClr val="FFFF00"/>
          </a:solidFill>
          <a:ln w="28575">
            <a:solidFill>
              <a:schemeClr val="accent3"/>
            </a:solidFill>
          </a:ln>
        </p:spPr>
        <p:txBody>
          <a:bodyPr wrap="square" rtlCol="0">
            <a:spAutoFit/>
          </a:bodyPr>
          <a:lstStyle/>
          <a:p>
            <a:r>
              <a:rPr lang="en-US" b="1" dirty="0">
                <a:solidFill>
                  <a:schemeClr val="accent3"/>
                </a:solidFill>
              </a:rPr>
              <a:t>⚠️ </a:t>
            </a:r>
            <a:r>
              <a:rPr lang="en-US" b="1" u="sng" dirty="0">
                <a:solidFill>
                  <a:schemeClr val="accent3"/>
                </a:solidFill>
              </a:rPr>
              <a:t>Important:</a:t>
            </a:r>
            <a:br>
              <a:rPr lang="en-US" dirty="0"/>
            </a:br>
            <a:r>
              <a:rPr lang="en-US" dirty="0"/>
              <a:t>The logo you submit during registration </a:t>
            </a:r>
            <a:r>
              <a:rPr lang="en-US" b="1" dirty="0">
                <a:solidFill>
                  <a:schemeClr val="accent3"/>
                </a:solidFill>
              </a:rPr>
              <a:t>cannot be changed</a:t>
            </a:r>
            <a:r>
              <a:rPr lang="en-US" dirty="0">
                <a:solidFill>
                  <a:schemeClr val="accent3"/>
                </a:solidFill>
              </a:rPr>
              <a:t> </a:t>
            </a:r>
            <a:r>
              <a:rPr lang="en-US" dirty="0"/>
              <a:t>until the next annual re-registration period. This will be your </a:t>
            </a:r>
            <a:r>
              <a:rPr lang="en-US" b="1" dirty="0">
                <a:solidFill>
                  <a:schemeClr val="accent3"/>
                </a:solidFill>
              </a:rPr>
              <a:t>only approved logo</a:t>
            </a:r>
            <a:r>
              <a:rPr lang="en-US" dirty="0">
                <a:solidFill>
                  <a:schemeClr val="accent3"/>
                </a:solidFill>
              </a:rPr>
              <a:t> </a:t>
            </a:r>
            <a:r>
              <a:rPr lang="en-US" dirty="0"/>
              <a:t>for use on all merchandise and materials for the year. </a:t>
            </a:r>
          </a:p>
          <a:p>
            <a:r>
              <a:rPr lang="en-US" dirty="0"/>
              <a:t>Choose carefully!</a:t>
            </a:r>
            <a:endParaRPr lang="en-US" b="1" dirty="0">
              <a:solidFill>
                <a:schemeClr val="accent3"/>
              </a:solidFill>
            </a:endParaRPr>
          </a:p>
        </p:txBody>
      </p:sp>
    </p:spTree>
    <p:extLst>
      <p:ext uri="{BB962C8B-B14F-4D97-AF65-F5344CB8AC3E}">
        <p14:creationId xmlns:p14="http://schemas.microsoft.com/office/powerpoint/2010/main" val="884261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BF8D77-0C9F-C339-C5B8-79D3FC6AD98B}"/>
            </a:ext>
          </a:extLst>
        </p:cNvPr>
        <p:cNvGrpSpPr/>
        <p:nvPr/>
      </p:nvGrpSpPr>
      <p:grpSpPr>
        <a:xfrm>
          <a:off x="0" y="0"/>
          <a:ext cx="0" cy="0"/>
          <a:chOff x="0" y="0"/>
          <a:chExt cx="0" cy="0"/>
        </a:xfrm>
      </p:grpSpPr>
      <p:sp>
        <p:nvSpPr>
          <p:cNvPr id="12" name="Slide Title">
            <a:extLst>
              <a:ext uri="{FF2B5EF4-FFF2-40B4-BE49-F238E27FC236}">
                <a16:creationId xmlns:a16="http://schemas.microsoft.com/office/drawing/2014/main" id="{FA42C055-B602-69BF-BA83-76CBB329B3F5}"/>
              </a:ext>
            </a:extLst>
          </p:cNvPr>
          <p:cNvSpPr>
            <a:spLocks noGrp="1"/>
          </p:cNvSpPr>
          <p:nvPr>
            <p:ph type="title"/>
          </p:nvPr>
        </p:nvSpPr>
        <p:spPr/>
        <p:txBody>
          <a:bodyPr/>
          <a:lstStyle/>
          <a:p>
            <a:r>
              <a:rPr lang="en-US" dirty="0"/>
              <a:t>1.) Spirit Mark template</a:t>
            </a:r>
          </a:p>
        </p:txBody>
      </p:sp>
      <p:sp>
        <p:nvSpPr>
          <p:cNvPr id="23" name="Slide Number">
            <a:extLst>
              <a:ext uri="{FF2B5EF4-FFF2-40B4-BE49-F238E27FC236}">
                <a16:creationId xmlns:a16="http://schemas.microsoft.com/office/drawing/2014/main" id="{5C9FBEA7-46C1-DF6B-30CF-35738BFEC84C}"/>
              </a:ext>
            </a:extLst>
          </p:cNvPr>
          <p:cNvSpPr>
            <a:spLocks noGrp="1"/>
          </p:cNvSpPr>
          <p:nvPr>
            <p:ph type="ftr" sz="quarter" idx="10"/>
          </p:nvPr>
        </p:nvSpPr>
        <p:spPr/>
        <p:txBody>
          <a:bodyPr/>
          <a:lstStyle/>
          <a:p>
            <a:fld id="{11612D8C-0CE2-8F48-B865-A1C7EEB20945}" type="slidenum">
              <a:rPr lang="en-US" smtClean="0"/>
              <a:t>9</a:t>
            </a:fld>
            <a:endParaRPr lang="en-US" dirty="0"/>
          </a:p>
        </p:txBody>
      </p:sp>
      <p:sp>
        <p:nvSpPr>
          <p:cNvPr id="18" name="Oval 17">
            <a:extLst>
              <a:ext uri="{FF2B5EF4-FFF2-40B4-BE49-F238E27FC236}">
                <a16:creationId xmlns:a16="http://schemas.microsoft.com/office/drawing/2014/main" id="{16528FF6-D923-D8CE-D86E-4BFEF931042C}"/>
              </a:ext>
            </a:extLst>
          </p:cNvPr>
          <p:cNvSpPr/>
          <p:nvPr/>
        </p:nvSpPr>
        <p:spPr>
          <a:xfrm>
            <a:off x="9904948" y="344501"/>
            <a:ext cx="1898169" cy="1744717"/>
          </a:xfrm>
          <a:prstGeom prst="ellipse">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hlinkClick r:id="rId2"/>
            </a:endParaRPr>
          </a:p>
          <a:p>
            <a:pPr algn="ctr"/>
            <a:r>
              <a:rPr lang="en-US" dirty="0">
                <a:hlinkClick r:id="rId3"/>
              </a:rPr>
              <a:t>Click here for more information on group logos.</a:t>
            </a:r>
            <a:endParaRPr lang="en-US" dirty="0">
              <a:solidFill>
                <a:schemeClr val="accent1"/>
              </a:solidFill>
            </a:endParaRPr>
          </a:p>
          <a:p>
            <a:pPr algn="ctr"/>
            <a:endParaRPr lang="en-US" dirty="0"/>
          </a:p>
        </p:txBody>
      </p:sp>
      <p:sp>
        <p:nvSpPr>
          <p:cNvPr id="3" name="Content Placeholder 2">
            <a:extLst>
              <a:ext uri="{FF2B5EF4-FFF2-40B4-BE49-F238E27FC236}">
                <a16:creationId xmlns:a16="http://schemas.microsoft.com/office/drawing/2014/main" id="{F193CB42-9E31-D1CA-597E-2E6461A409D3}"/>
              </a:ext>
            </a:extLst>
          </p:cNvPr>
          <p:cNvSpPr>
            <a:spLocks noGrp="1"/>
          </p:cNvSpPr>
          <p:nvPr>
            <p:ph sz="half" idx="2"/>
          </p:nvPr>
        </p:nvSpPr>
        <p:spPr>
          <a:xfrm>
            <a:off x="566928" y="2246498"/>
            <a:ext cx="6716740" cy="3586744"/>
          </a:xfrm>
        </p:spPr>
        <p:txBody>
          <a:bodyPr/>
          <a:lstStyle/>
          <a:p>
            <a:pPr marL="0" indent="0">
              <a:buNone/>
            </a:pPr>
            <a:r>
              <a:rPr lang="en-US" dirty="0"/>
              <a:t>The Spirit Mark template is the easiest way to ensure your logo is compliant with UB usage guidelines, as it does not require paperwork. This is the only way to join your club’s name with a UB trademark.</a:t>
            </a:r>
          </a:p>
          <a:p>
            <a:pPr marL="0" indent="0">
              <a:buNone/>
            </a:pPr>
            <a:r>
              <a:rPr lang="en-US" sz="1400" b="1" dirty="0">
                <a:solidFill>
                  <a:srgbClr val="0070C0"/>
                </a:solidFill>
              </a:rPr>
              <a:t>GUIDELINES:</a:t>
            </a:r>
          </a:p>
          <a:p>
            <a:r>
              <a:rPr lang="en-US" dirty="0"/>
              <a:t>Arial Regular is the only typeface that can be used for the group name</a:t>
            </a:r>
          </a:p>
          <a:p>
            <a:r>
              <a:rPr lang="en-US" dirty="0"/>
              <a:t>The template shield must remain unmodified in all orientations and applications - only the group name is editable</a:t>
            </a:r>
          </a:p>
          <a:p>
            <a:pPr marL="0" indent="0">
              <a:buNone/>
            </a:pPr>
            <a:r>
              <a:rPr lang="en-US" sz="1400" b="1" dirty="0">
                <a:solidFill>
                  <a:srgbClr val="0070C0"/>
                </a:solidFill>
              </a:rPr>
              <a:t>REQUIRED PAPERWORK:</a:t>
            </a:r>
          </a:p>
          <a:p>
            <a:r>
              <a:rPr lang="en-US" dirty="0"/>
              <a:t>No paperwork required</a:t>
            </a:r>
          </a:p>
          <a:p>
            <a:pPr marL="0" indent="0">
              <a:buNone/>
            </a:pPr>
            <a:endParaRPr lang="en-US" dirty="0"/>
          </a:p>
          <a:p>
            <a:pPr marL="0" indent="0">
              <a:buNone/>
            </a:pPr>
            <a:endParaRPr lang="en-US" dirty="0"/>
          </a:p>
          <a:p>
            <a:pPr marL="0" indent="0">
              <a:buNone/>
            </a:pPr>
            <a:endParaRPr lang="en-US" dirty="0"/>
          </a:p>
          <a:p>
            <a:pPr marL="0" indent="0">
              <a:buNone/>
            </a:pPr>
            <a:endParaRPr lang="en-US" b="1" dirty="0"/>
          </a:p>
        </p:txBody>
      </p:sp>
      <p:pic>
        <p:nvPicPr>
          <p:cNvPr id="2" name="Picture 1">
            <a:extLst>
              <a:ext uri="{FF2B5EF4-FFF2-40B4-BE49-F238E27FC236}">
                <a16:creationId xmlns:a16="http://schemas.microsoft.com/office/drawing/2014/main" id="{9CFACAB9-0657-ED34-7178-2ECE79872A70}"/>
              </a:ext>
            </a:extLst>
          </p:cNvPr>
          <p:cNvPicPr>
            <a:picLocks noChangeAspect="1"/>
          </p:cNvPicPr>
          <p:nvPr/>
        </p:nvPicPr>
        <p:blipFill>
          <a:blip r:embed="rId4"/>
          <a:stretch>
            <a:fillRect/>
          </a:stretch>
        </p:blipFill>
        <p:spPr>
          <a:xfrm>
            <a:off x="8535950" y="4746902"/>
            <a:ext cx="3089121" cy="1382157"/>
          </a:xfrm>
          <a:prstGeom prst="rect">
            <a:avLst/>
          </a:prstGeom>
          <a:ln>
            <a:solidFill>
              <a:schemeClr val="tx2"/>
            </a:solidFill>
          </a:ln>
        </p:spPr>
      </p:pic>
      <p:pic>
        <p:nvPicPr>
          <p:cNvPr id="4" name="Picture 3">
            <a:extLst>
              <a:ext uri="{FF2B5EF4-FFF2-40B4-BE49-F238E27FC236}">
                <a16:creationId xmlns:a16="http://schemas.microsoft.com/office/drawing/2014/main" id="{E3B4A182-5FCF-063E-5962-89E13B34B36E}"/>
              </a:ext>
            </a:extLst>
          </p:cNvPr>
          <p:cNvPicPr>
            <a:picLocks noChangeAspect="1"/>
          </p:cNvPicPr>
          <p:nvPr/>
        </p:nvPicPr>
        <p:blipFill>
          <a:blip r:embed="rId5"/>
          <a:stretch>
            <a:fillRect/>
          </a:stretch>
        </p:blipFill>
        <p:spPr>
          <a:xfrm>
            <a:off x="8754565" y="2545037"/>
            <a:ext cx="2651889" cy="1767926"/>
          </a:xfrm>
          <a:prstGeom prst="rect">
            <a:avLst/>
          </a:prstGeom>
          <a:ln>
            <a:solidFill>
              <a:schemeClr val="accent1"/>
            </a:solidFill>
          </a:ln>
        </p:spPr>
      </p:pic>
    </p:spTree>
    <p:extLst>
      <p:ext uri="{BB962C8B-B14F-4D97-AF65-F5344CB8AC3E}">
        <p14:creationId xmlns:p14="http://schemas.microsoft.com/office/powerpoint/2010/main" val="349812298"/>
      </p:ext>
    </p:extLst>
  </p:cSld>
  <p:clrMapOvr>
    <a:masterClrMapping/>
  </p:clrMapOvr>
</p:sld>
</file>

<file path=ppt/theme/theme1.xml><?xml version="1.0" encoding="utf-8"?>
<a:theme xmlns:a="http://schemas.openxmlformats.org/drawingml/2006/main" name="Office Theme">
  <a:themeElements>
    <a:clrScheme name="UB Brand Colors">
      <a:dk1>
        <a:srgbClr val="666666"/>
      </a:dk1>
      <a:lt1>
        <a:srgbClr val="FFFFFF"/>
      </a:lt1>
      <a:dk2>
        <a:srgbClr val="005BBB"/>
      </a:dk2>
      <a:lt2>
        <a:srgbClr val="FFFFFF"/>
      </a:lt2>
      <a:accent1>
        <a:srgbClr val="005BBB"/>
      </a:accent1>
      <a:accent2>
        <a:srgbClr val="41B6E6"/>
      </a:accent2>
      <a:accent3>
        <a:srgbClr val="E56D54"/>
      </a:accent3>
      <a:accent4>
        <a:srgbClr val="666666"/>
      </a:accent4>
      <a:accent5>
        <a:srgbClr val="007681"/>
      </a:accent5>
      <a:accent6>
        <a:srgbClr val="003E51"/>
      </a:accent6>
      <a:hlink>
        <a:srgbClr val="005BBB"/>
      </a:hlink>
      <a:folHlink>
        <a:srgbClr val="D86A4E"/>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779</TotalTime>
  <Words>928</Words>
  <Application>Microsoft Office PowerPoint</Application>
  <PresentationFormat>Widescreen</PresentationFormat>
  <Paragraphs>122</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Arial Regular</vt:lpstr>
      <vt:lpstr>Georgia</vt:lpstr>
      <vt:lpstr>System Font Regular</vt:lpstr>
      <vt:lpstr>Office Theme</vt:lpstr>
      <vt:lpstr>Name and Logo guidelines</vt:lpstr>
      <vt:lpstr>Choosing a Correct Name and Logo</vt:lpstr>
      <vt:lpstr>Club Naming</vt:lpstr>
      <vt:lpstr>Club Naming – Descriptive Words</vt:lpstr>
      <vt:lpstr>Club Naming – Using UB</vt:lpstr>
      <vt:lpstr>Club Naming – National Affiliation</vt:lpstr>
      <vt:lpstr>Club LOGOs</vt:lpstr>
      <vt:lpstr>Club Logos</vt:lpstr>
      <vt:lpstr>1.) Spirit Mark template</vt:lpstr>
      <vt:lpstr>2.) Create your own logo</vt:lpstr>
      <vt:lpstr>3.) Use nationally affiliated organization logo</vt:lpstr>
      <vt:lpstr>Have Questions? </vt:lpstr>
    </vt:vector>
  </TitlesOfParts>
  <Manager/>
  <Company>University at Buffalo</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UB PowerPoint Presentation</dc:title>
  <dc:subject/>
  <dc:creator>Division of University Communications</dc:creator>
  <cp:keywords/>
  <dc:description/>
  <cp:lastModifiedBy>Stephanie George</cp:lastModifiedBy>
  <cp:revision>82</cp:revision>
  <dcterms:created xsi:type="dcterms:W3CDTF">2019-04-04T19:20:28Z</dcterms:created>
  <dcterms:modified xsi:type="dcterms:W3CDTF">2025-07-29T19:17:32Z</dcterms:modified>
  <cp:category/>
</cp:coreProperties>
</file>