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theme/themeOverride17.xml" ContentType="application/vnd.openxmlformats-officedocument.themeOverr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theme/themeOverride20.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Override6.xml" ContentType="application/vnd.openxmlformats-officedocument.themeOverride+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theme/themeOverride18.xml" ContentType="application/vnd.openxmlformats-officedocument.themeOverr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heme/themeOverride7.xml" ContentType="application/vnd.openxmlformats-officedocument.themeOverride+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theme/themeOverride10.xml" ContentType="application/vnd.openxmlformats-officedocument.themeOverrid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theme/themeOverride19.xml" ContentType="application/vnd.openxmlformats-officedocument.themeOverr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theme/themeOverride15.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Override8.xml" ContentType="application/vnd.openxmlformats-officedocument.themeOverrid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theme/themeOverride4.xml" ContentType="application/vnd.openxmlformats-officedocument.themeOverride+xml"/>
  <Override PartName="/ppt/slideLayouts/slideLayout63.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theme/themeOverride16.xml" ContentType="application/vnd.openxmlformats-officedocument.themeOverr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Override9.xml" ContentType="application/vnd.openxmlformats-officedocument.themeOverride+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theme/themeOverride5.xml" ContentType="application/vnd.openxmlformats-officedocument.themeOverride+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7" r:id="rId2"/>
    <p:sldMasterId id="2147483689" r:id="rId3"/>
    <p:sldMasterId id="2147483951" r:id="rId4"/>
    <p:sldMasterId id="2147483964" r:id="rId5"/>
    <p:sldMasterId id="2147484016" r:id="rId6"/>
    <p:sldMasterId id="2147484162" r:id="rId7"/>
    <p:sldMasterId id="2147484313" r:id="rId8"/>
    <p:sldMasterId id="2147484317" r:id="rId9"/>
    <p:sldMasterId id="2147484319" r:id="rId10"/>
  </p:sldMasterIdLst>
  <p:notesMasterIdLst>
    <p:notesMasterId r:id="rId56"/>
  </p:notesMasterIdLst>
  <p:handoutMasterIdLst>
    <p:handoutMasterId r:id="rId57"/>
  </p:handoutMasterIdLst>
  <p:sldIdLst>
    <p:sldId id="691" r:id="rId11"/>
    <p:sldId id="692" r:id="rId12"/>
    <p:sldId id="693" r:id="rId13"/>
    <p:sldId id="694" r:id="rId14"/>
    <p:sldId id="695" r:id="rId15"/>
    <p:sldId id="696" r:id="rId16"/>
    <p:sldId id="697" r:id="rId17"/>
    <p:sldId id="698" r:id="rId18"/>
    <p:sldId id="699" r:id="rId19"/>
    <p:sldId id="700" r:id="rId20"/>
    <p:sldId id="702" r:id="rId21"/>
    <p:sldId id="649" r:id="rId22"/>
    <p:sldId id="650" r:id="rId23"/>
    <p:sldId id="579" r:id="rId24"/>
    <p:sldId id="584" r:id="rId25"/>
    <p:sldId id="707" r:id="rId26"/>
    <p:sldId id="678" r:id="rId27"/>
    <p:sldId id="679" r:id="rId28"/>
    <p:sldId id="689" r:id="rId29"/>
    <p:sldId id="690" r:id="rId30"/>
    <p:sldId id="715" r:id="rId31"/>
    <p:sldId id="714" r:id="rId32"/>
    <p:sldId id="713" r:id="rId33"/>
    <p:sldId id="680" r:id="rId34"/>
    <p:sldId id="681" r:id="rId35"/>
    <p:sldId id="682" r:id="rId36"/>
    <p:sldId id="685" r:id="rId37"/>
    <p:sldId id="686" r:id="rId38"/>
    <p:sldId id="617" r:id="rId39"/>
    <p:sldId id="618" r:id="rId40"/>
    <p:sldId id="629" r:id="rId41"/>
    <p:sldId id="455" r:id="rId42"/>
    <p:sldId id="670" r:id="rId43"/>
    <p:sldId id="671" r:id="rId44"/>
    <p:sldId id="672" r:id="rId45"/>
    <p:sldId id="636" r:id="rId46"/>
    <p:sldId id="637" r:id="rId47"/>
    <p:sldId id="638" r:id="rId48"/>
    <p:sldId id="657" r:id="rId49"/>
    <p:sldId id="587" r:id="rId50"/>
    <p:sldId id="506" r:id="rId51"/>
    <p:sldId id="480" r:id="rId52"/>
    <p:sldId id="481" r:id="rId53"/>
    <p:sldId id="687" r:id="rId54"/>
    <p:sldId id="479" r:id="rId5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003366"/>
    <a:srgbClr val="800000"/>
    <a:srgbClr val="000099"/>
    <a:srgbClr val="FF9900"/>
    <a:srgbClr val="FFFF00"/>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996" autoAdjust="0"/>
    <p:restoredTop sz="94683" autoAdjust="0"/>
  </p:normalViewPr>
  <p:slideViewPr>
    <p:cSldViewPr>
      <p:cViewPr varScale="1">
        <p:scale>
          <a:sx n="71" d="100"/>
          <a:sy n="71" d="100"/>
        </p:scale>
        <p:origin x="-69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814" tIns="48407" rIns="96814" bIns="48407" numCol="1" anchor="t" anchorCtr="0" compatLnSpc="1">
            <a:prstTxWarp prst="textNoShape">
              <a:avLst/>
            </a:prstTxWarp>
          </a:bodyPr>
          <a:lstStyle>
            <a:lvl1pPr defTabSz="968375" eaLnBrk="1" hangingPunct="1">
              <a:defRPr sz="1200">
                <a:latin typeface="Times New Roman" pitchFamily="18" charset="0"/>
              </a:defRPr>
            </a:lvl1pPr>
          </a:lstStyle>
          <a:p>
            <a:pPr>
              <a:defRPr/>
            </a:pPr>
            <a:endParaRPr lang="en-US"/>
          </a:p>
        </p:txBody>
      </p:sp>
      <p:sp>
        <p:nvSpPr>
          <p:cNvPr id="35843"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6814" tIns="48407" rIns="96814" bIns="48407" numCol="1" anchor="t" anchorCtr="0" compatLnSpc="1">
            <a:prstTxWarp prst="textNoShape">
              <a:avLst/>
            </a:prstTxWarp>
          </a:bodyPr>
          <a:lstStyle>
            <a:lvl1pPr algn="r" defTabSz="968375" eaLnBrk="1" hangingPunct="1">
              <a:defRPr sz="1200">
                <a:latin typeface="Times New Roman" pitchFamily="18" charset="0"/>
              </a:defRPr>
            </a:lvl1pPr>
          </a:lstStyle>
          <a:p>
            <a:pPr>
              <a:defRPr/>
            </a:pPr>
            <a:endParaRPr lang="en-US"/>
          </a:p>
        </p:txBody>
      </p:sp>
      <p:sp>
        <p:nvSpPr>
          <p:cNvPr id="35844"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6814" tIns="48407" rIns="96814" bIns="48407" numCol="1" anchor="b" anchorCtr="0" compatLnSpc="1">
            <a:prstTxWarp prst="textNoShape">
              <a:avLst/>
            </a:prstTxWarp>
          </a:bodyPr>
          <a:lstStyle>
            <a:lvl1pPr defTabSz="968375" eaLnBrk="1" hangingPunct="1">
              <a:defRPr sz="1200">
                <a:latin typeface="Times New Roman" pitchFamily="18" charset="0"/>
              </a:defRPr>
            </a:lvl1pPr>
          </a:lstStyle>
          <a:p>
            <a:pPr>
              <a:defRPr/>
            </a:pPr>
            <a:endParaRPr lang="en-US"/>
          </a:p>
        </p:txBody>
      </p:sp>
      <p:sp>
        <p:nvSpPr>
          <p:cNvPr id="35845"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6814" tIns="48407" rIns="96814" bIns="48407" numCol="1" anchor="b" anchorCtr="0" compatLnSpc="1">
            <a:prstTxWarp prst="textNoShape">
              <a:avLst/>
            </a:prstTxWarp>
          </a:bodyPr>
          <a:lstStyle>
            <a:lvl1pPr algn="r" defTabSz="968375" eaLnBrk="1" hangingPunct="1">
              <a:defRPr sz="1200">
                <a:latin typeface="Times New Roman" pitchFamily="18" charset="0"/>
              </a:defRPr>
            </a:lvl1pPr>
          </a:lstStyle>
          <a:p>
            <a:pPr>
              <a:defRPr/>
            </a:pPr>
            <a:fld id="{5F16B08E-FFF7-43ED-ACC8-22855D32C14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814" tIns="48407" rIns="96814" bIns="48407" numCol="1" anchor="t" anchorCtr="0" compatLnSpc="1">
            <a:prstTxWarp prst="textNoShape">
              <a:avLst/>
            </a:prstTxWarp>
          </a:bodyPr>
          <a:lstStyle>
            <a:lvl1pPr defTabSz="968375" eaLnBrk="1" hangingPunct="1">
              <a:defRPr sz="1200">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6814" tIns="48407" rIns="96814" bIns="48407" numCol="1" anchor="t" anchorCtr="0" compatLnSpc="1">
            <a:prstTxWarp prst="textNoShape">
              <a:avLst/>
            </a:prstTxWarp>
          </a:bodyPr>
          <a:lstStyle>
            <a:lvl1pPr algn="r" defTabSz="968375" eaLnBrk="1" hangingPunct="1">
              <a:defRPr sz="1200">
                <a:latin typeface="Times New Roman" pitchFamily="18" charset="0"/>
              </a:defRPr>
            </a:lvl1pPr>
          </a:lstStyle>
          <a:p>
            <a:pPr>
              <a:defRPr/>
            </a:pPr>
            <a:endParaRPr lang="en-US"/>
          </a:p>
        </p:txBody>
      </p:sp>
      <p:sp>
        <p:nvSpPr>
          <p:cNvPr id="9421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76313" y="4560888"/>
            <a:ext cx="5362575" cy="4321175"/>
          </a:xfrm>
          <a:prstGeom prst="rect">
            <a:avLst/>
          </a:prstGeom>
          <a:noFill/>
          <a:ln w="9525">
            <a:noFill/>
            <a:miter lim="800000"/>
            <a:headEnd/>
            <a:tailEnd/>
          </a:ln>
          <a:effectLst/>
        </p:spPr>
        <p:txBody>
          <a:bodyPr vert="horz" wrap="square" lIns="96814" tIns="48407" rIns="96814" bIns="4840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6814" tIns="48407" rIns="96814" bIns="48407" numCol="1" anchor="b" anchorCtr="0" compatLnSpc="1">
            <a:prstTxWarp prst="textNoShape">
              <a:avLst/>
            </a:prstTxWarp>
          </a:bodyPr>
          <a:lstStyle>
            <a:lvl1pPr defTabSz="968375" eaLnBrk="1" hangingPunct="1">
              <a:defRPr sz="1200">
                <a:latin typeface="Times New Roman" pitchFamily="18" charset="0"/>
              </a:defRPr>
            </a:lvl1pPr>
          </a:lstStyle>
          <a:p>
            <a:pPr>
              <a:defRPr/>
            </a:pPr>
            <a:endParaRPr lang="en-US"/>
          </a:p>
        </p:txBody>
      </p:sp>
      <p:sp>
        <p:nvSpPr>
          <p:cNvPr id="6151"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6814" tIns="48407" rIns="96814" bIns="48407" numCol="1" anchor="b" anchorCtr="0" compatLnSpc="1">
            <a:prstTxWarp prst="textNoShape">
              <a:avLst/>
            </a:prstTxWarp>
          </a:bodyPr>
          <a:lstStyle>
            <a:lvl1pPr algn="r" defTabSz="968375" eaLnBrk="1" hangingPunct="1">
              <a:defRPr sz="1200">
                <a:latin typeface="Times New Roman" pitchFamily="18" charset="0"/>
              </a:defRPr>
            </a:lvl1pPr>
          </a:lstStyle>
          <a:p>
            <a:pPr>
              <a:defRPr/>
            </a:pPr>
            <a:fld id="{928AADB8-57D7-4E75-9C69-266E2478DF4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67079507-8747-40FF-9E1E-F0F94F7F69E7}" type="slidenum">
              <a:rPr lang="en-US" sz="1300">
                <a:latin typeface="Arial" charset="0"/>
              </a:rPr>
              <a:pPr algn="r" defTabSz="966788"/>
              <a:t>1</a:t>
            </a:fld>
            <a:endParaRPr lang="en-US" sz="1300">
              <a:latin typeface="Arial" charset="0"/>
            </a:endParaRPr>
          </a:p>
        </p:txBody>
      </p:sp>
      <p:sp>
        <p:nvSpPr>
          <p:cNvPr id="374787" name="Rectangle 2"/>
          <p:cNvSpPr>
            <a:spLocks noRot="1" noChangeArrowheads="1" noTextEdit="1"/>
          </p:cNvSpPr>
          <p:nvPr>
            <p:ph type="sldImg"/>
          </p:nvPr>
        </p:nvSpPr>
        <p:spPr>
          <a:xfrm>
            <a:off x="1257300" y="720725"/>
            <a:ext cx="4800600" cy="3600450"/>
          </a:xfrm>
          <a:ln/>
        </p:spPr>
      </p:sp>
      <p:sp>
        <p:nvSpPr>
          <p:cNvPr id="374788" name="Rectangle 3"/>
          <p:cNvSpPr>
            <a:spLocks noGrp="1" noChangeArrowheads="1"/>
          </p:cNvSpPr>
          <p:nvPr>
            <p:ph type="body" idx="1"/>
          </p:nvPr>
        </p:nvSpPr>
        <p:spPr>
          <a:xfrm>
            <a:off x="974725" y="4560888"/>
            <a:ext cx="5365750" cy="4319587"/>
          </a:xfrm>
          <a:noFill/>
          <a:ln/>
        </p:spPr>
        <p:txBody>
          <a:bodyPr lIns="96661" tIns="48331" rIns="96661" bIns="48331"/>
          <a:lstStyle/>
          <a:p>
            <a:pPr eaLnBrk="1" hangingPunct="1"/>
            <a:r>
              <a:rPr lang="en-US" sz="1600" smtClean="0"/>
              <a:t>By reframing the memory, we might be able to see how a difficult experience fits into our good life story…</a:t>
            </a:r>
          </a:p>
          <a:p>
            <a:pPr eaLnBrk="1" hangingPunct="1"/>
            <a:endParaRPr lang="en-US" sz="16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73183707-8536-40C8-9533-28F628FD3C4C}" type="slidenum">
              <a:rPr lang="en-US" sz="1300">
                <a:latin typeface="Arial" charset="0"/>
              </a:rPr>
              <a:pPr algn="r" defTabSz="966788"/>
              <a:t>10</a:t>
            </a:fld>
            <a:endParaRPr lang="en-US" sz="1300">
              <a:latin typeface="Arial" charset="0"/>
            </a:endParaRPr>
          </a:p>
        </p:txBody>
      </p:sp>
      <p:sp>
        <p:nvSpPr>
          <p:cNvPr id="393219" name="Rectangle 2"/>
          <p:cNvSpPr>
            <a:spLocks noRot="1" noChangeArrowheads="1" noTextEdit="1"/>
          </p:cNvSpPr>
          <p:nvPr>
            <p:ph type="sldImg"/>
          </p:nvPr>
        </p:nvSpPr>
        <p:spPr>
          <a:xfrm>
            <a:off x="1257300" y="720725"/>
            <a:ext cx="4800600" cy="3600450"/>
          </a:xfrm>
          <a:ln/>
        </p:spPr>
      </p:sp>
      <p:sp>
        <p:nvSpPr>
          <p:cNvPr id="393220" name="Rectangle 3"/>
          <p:cNvSpPr>
            <a:spLocks noGrp="1" noChangeArrowheads="1"/>
          </p:cNvSpPr>
          <p:nvPr>
            <p:ph type="body" idx="1"/>
          </p:nvPr>
        </p:nvSpPr>
        <p:spPr>
          <a:xfrm>
            <a:off x="974725" y="4560888"/>
            <a:ext cx="5365750" cy="4319587"/>
          </a:xfrm>
          <a:noFill/>
          <a:ln/>
        </p:spPr>
        <p:txBody>
          <a:bodyPr lIns="96661" tIns="48331" rIns="96661" bIns="48331"/>
          <a:lstStyle/>
          <a:p>
            <a:pPr eaLnBrk="1" hangingPunct="1"/>
            <a:r>
              <a:rPr lang="en-US" smtClean="0"/>
              <a:t>To sum up our findings…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18A76ED2-7030-4EB6-AABD-77F0E2F46640}" type="slidenum">
              <a:rPr lang="en-US" sz="1300">
                <a:latin typeface="Arial" charset="0"/>
              </a:rPr>
              <a:pPr algn="r" defTabSz="966788"/>
              <a:t>11</a:t>
            </a:fld>
            <a:endParaRPr lang="en-US" sz="1300">
              <a:latin typeface="Arial" charset="0"/>
            </a:endParaRPr>
          </a:p>
        </p:txBody>
      </p:sp>
      <p:sp>
        <p:nvSpPr>
          <p:cNvPr id="397315" name="Rectangle 2"/>
          <p:cNvSpPr>
            <a:spLocks noRot="1" noChangeArrowheads="1" noTextEdit="1"/>
          </p:cNvSpPr>
          <p:nvPr>
            <p:ph type="sldImg"/>
          </p:nvPr>
        </p:nvSpPr>
        <p:spPr>
          <a:xfrm>
            <a:off x="1257300" y="720725"/>
            <a:ext cx="4800600" cy="3600450"/>
          </a:xfrm>
          <a:ln/>
        </p:spPr>
      </p:sp>
      <p:sp>
        <p:nvSpPr>
          <p:cNvPr id="397316" name="Rectangle 3"/>
          <p:cNvSpPr>
            <a:spLocks noGrp="1" noChangeArrowheads="1"/>
          </p:cNvSpPr>
          <p:nvPr>
            <p:ph type="body" idx="1"/>
          </p:nvPr>
        </p:nvSpPr>
        <p:spPr>
          <a:xfrm>
            <a:off x="974725" y="4560888"/>
            <a:ext cx="5365750" cy="4319587"/>
          </a:xfrm>
          <a:noFill/>
          <a:ln/>
        </p:spPr>
        <p:txBody>
          <a:bodyPr lIns="96661" tIns="48331" rIns="96661" bIns="48331"/>
          <a:lstStyle/>
          <a:p>
            <a:pPr eaLnBrk="1" hangingPunct="1"/>
            <a:r>
              <a:rPr lang="en-US" smtClean="0">
                <a:latin typeface="Optima" pitchFamily="28" charset="0"/>
              </a:rPr>
              <a:t>Cognitive-behavioral treatments of depression tend to focus on repairing unpleasant thoughts and emotions, but there is also evidence that depressed individuals suffer from deficits in positive thoughts and memories.  </a:t>
            </a:r>
          </a:p>
          <a:p>
            <a:pPr eaLnBrk="1" hangingPunct="1"/>
            <a:r>
              <a:rPr lang="en-US" smtClean="0">
                <a:latin typeface="Optima" pitchFamily="28" charset="0"/>
              </a:rPr>
              <a:t>Thus, gratitude interventions may be a helpful ancillary to cognitive treatments.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298575" y="715963"/>
            <a:ext cx="4773613" cy="3579812"/>
          </a:xfrm>
          <a:ln/>
        </p:spPr>
      </p:sp>
      <p:sp>
        <p:nvSpPr>
          <p:cNvPr id="117763" name="Rectangle 3"/>
          <p:cNvSpPr>
            <a:spLocks noGrp="1" noChangeArrowheads="1"/>
          </p:cNvSpPr>
          <p:nvPr>
            <p:ph type="body" idx="1"/>
          </p:nvPr>
        </p:nvSpPr>
        <p:spPr>
          <a:xfrm>
            <a:off x="1004888" y="4533900"/>
            <a:ext cx="5359400" cy="4376738"/>
          </a:xfrm>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E03664F1-7AC3-4748-BEE6-8E6FC204BECE}" type="slidenum">
              <a:rPr lang="en-US" smtClean="0"/>
              <a:pPr/>
              <a:t>14</a:t>
            </a:fld>
            <a:endParaRPr lang="en-US" smtClean="0"/>
          </a:p>
        </p:txBody>
      </p:sp>
      <p:sp>
        <p:nvSpPr>
          <p:cNvPr id="118787" name="Rectangle 2"/>
          <p:cNvSpPr>
            <a:spLocks noGrp="1" noRot="1" noChangeAspect="1" noChangeArrowheads="1" noTextEdit="1"/>
          </p:cNvSpPr>
          <p:nvPr>
            <p:ph type="sldImg"/>
          </p:nvPr>
        </p:nvSpPr>
        <p:spPr>
          <a:xfrm>
            <a:off x="1298575" y="715963"/>
            <a:ext cx="4773613" cy="3579812"/>
          </a:xfrm>
          <a:ln/>
        </p:spPr>
      </p:sp>
      <p:sp>
        <p:nvSpPr>
          <p:cNvPr id="118788" name="Rectangle 3"/>
          <p:cNvSpPr>
            <a:spLocks noGrp="1" noChangeArrowheads="1"/>
          </p:cNvSpPr>
          <p:nvPr>
            <p:ph type="body" idx="1"/>
          </p:nvPr>
        </p:nvSpPr>
        <p:spPr>
          <a:xfrm>
            <a:off x="1004888" y="4533900"/>
            <a:ext cx="5359400" cy="4376738"/>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36DE94E2-5F22-4F1E-A185-4A4193B52662}" type="slidenum">
              <a:rPr lang="en-US" smtClean="0"/>
              <a:pPr/>
              <a:t>15</a:t>
            </a:fld>
            <a:endParaRPr lang="en-US" smtClean="0"/>
          </a:p>
        </p:txBody>
      </p:sp>
      <p:sp>
        <p:nvSpPr>
          <p:cNvPr id="119811" name="Rectangle 2"/>
          <p:cNvSpPr>
            <a:spLocks noGrp="1" noRot="1" noChangeAspect="1" noChangeArrowheads="1" noTextEdit="1"/>
          </p:cNvSpPr>
          <p:nvPr>
            <p:ph type="sldImg"/>
          </p:nvPr>
        </p:nvSpPr>
        <p:spPr>
          <a:xfrm>
            <a:off x="1298575" y="715963"/>
            <a:ext cx="4773613" cy="3579812"/>
          </a:xfrm>
          <a:ln/>
        </p:spPr>
      </p:sp>
      <p:sp>
        <p:nvSpPr>
          <p:cNvPr id="119812" name="Rectangle 3"/>
          <p:cNvSpPr>
            <a:spLocks noGrp="1" noChangeArrowheads="1"/>
          </p:cNvSpPr>
          <p:nvPr>
            <p:ph type="body" idx="1"/>
          </p:nvPr>
        </p:nvSpPr>
        <p:spPr>
          <a:xfrm>
            <a:off x="1004888" y="4533900"/>
            <a:ext cx="5359400" cy="4376738"/>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xfrm>
            <a:off x="1258888" y="720725"/>
            <a:ext cx="4800600" cy="3600450"/>
          </a:xfrm>
          <a:ln/>
        </p:spPr>
      </p:sp>
      <p:sp>
        <p:nvSpPr>
          <p:cNvPr id="357379" name="Rectangle 3"/>
          <p:cNvSpPr>
            <a:spLocks noGrp="1" noChangeArrowheads="1"/>
          </p:cNvSpPr>
          <p:nvPr>
            <p:ph type="body" idx="1"/>
          </p:nvPr>
        </p:nvSpPr>
        <p:spPr>
          <a:xfrm>
            <a:off x="974725" y="4560888"/>
            <a:ext cx="5365750" cy="4319587"/>
          </a:xfrm>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xfrm>
            <a:off x="1258888" y="720725"/>
            <a:ext cx="4800600" cy="3600450"/>
          </a:xfrm>
          <a:ln/>
        </p:spPr>
      </p:sp>
      <p:sp>
        <p:nvSpPr>
          <p:cNvPr id="359427" name="Rectangle 3"/>
          <p:cNvSpPr>
            <a:spLocks noGrp="1" noChangeArrowheads="1"/>
          </p:cNvSpPr>
          <p:nvPr>
            <p:ph type="body" idx="1"/>
          </p:nvPr>
        </p:nvSpPr>
        <p:spPr>
          <a:xfrm>
            <a:off x="974725" y="4560888"/>
            <a:ext cx="5365750" cy="4319587"/>
          </a:xfrm>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xfrm>
            <a:off x="1257300" y="720725"/>
            <a:ext cx="4800600" cy="3600450"/>
          </a:xfrm>
          <a:ln/>
        </p:spPr>
      </p:sp>
      <p:sp>
        <p:nvSpPr>
          <p:cNvPr id="365571" name="Rectangle 3"/>
          <p:cNvSpPr>
            <a:spLocks noGrp="1" noChangeArrowheads="1"/>
          </p:cNvSpPr>
          <p:nvPr>
            <p:ph type="body" idx="1"/>
          </p:nvPr>
        </p:nvSpPr>
        <p:spPr>
          <a:xfrm>
            <a:off x="731838" y="4560888"/>
            <a:ext cx="5851525" cy="4319587"/>
          </a:xfr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1434B4ED-A8D0-4D55-9A01-36D6050A2409}" type="slidenum">
              <a:rPr lang="en-US" sz="1300">
                <a:latin typeface="Arial" charset="0"/>
              </a:rPr>
              <a:pPr algn="r" defTabSz="966788"/>
              <a:t>2</a:t>
            </a:fld>
            <a:endParaRPr lang="en-US" sz="1300">
              <a:latin typeface="Arial" charset="0"/>
            </a:endParaRPr>
          </a:p>
        </p:txBody>
      </p:sp>
      <p:sp>
        <p:nvSpPr>
          <p:cNvPr id="376835" name="Rectangle 2"/>
          <p:cNvSpPr>
            <a:spLocks noRot="1" noChangeArrowheads="1" noTextEdit="1"/>
          </p:cNvSpPr>
          <p:nvPr>
            <p:ph type="sldImg"/>
          </p:nvPr>
        </p:nvSpPr>
        <p:spPr>
          <a:xfrm>
            <a:off x="1257300" y="720725"/>
            <a:ext cx="4800600" cy="3600450"/>
          </a:xfrm>
          <a:ln/>
        </p:spPr>
      </p:sp>
      <p:sp>
        <p:nvSpPr>
          <p:cNvPr id="376836" name="Rectangle 3"/>
          <p:cNvSpPr>
            <a:spLocks noGrp="1" noChangeArrowheads="1"/>
          </p:cNvSpPr>
          <p:nvPr>
            <p:ph type="body" idx="1"/>
          </p:nvPr>
        </p:nvSpPr>
        <p:spPr>
          <a:xfrm>
            <a:off x="974725" y="4560888"/>
            <a:ext cx="5365750" cy="4319587"/>
          </a:xfrm>
          <a:noFill/>
          <a:ln/>
        </p:spPr>
        <p:txBody>
          <a:bodyPr lIns="96661" tIns="48331" rIns="96661" bIns="48331"/>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xfrm>
            <a:off x="1257300" y="720725"/>
            <a:ext cx="4800600" cy="3600450"/>
          </a:xfrm>
          <a:ln/>
        </p:spPr>
      </p:sp>
      <p:sp>
        <p:nvSpPr>
          <p:cNvPr id="367619" name="Rectangle 3"/>
          <p:cNvSpPr>
            <a:spLocks noGrp="1" noChangeArrowheads="1"/>
          </p:cNvSpPr>
          <p:nvPr>
            <p:ph type="body" idx="1"/>
          </p:nvPr>
        </p:nvSpPr>
        <p:spPr>
          <a:xfrm>
            <a:off x="731838" y="4560888"/>
            <a:ext cx="5851525" cy="4319587"/>
          </a:xfrm>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00CB1ABC-BC2D-40B9-AF7D-0788165AFA58}" type="slidenum">
              <a:rPr lang="en-US" smtClean="0"/>
              <a:pPr/>
              <a:t>30</a:t>
            </a:fld>
            <a:endParaRPr lang="en-US" smtClean="0"/>
          </a:p>
        </p:txBody>
      </p:sp>
      <p:sp>
        <p:nvSpPr>
          <p:cNvPr id="120835" name="Rectangle 2"/>
          <p:cNvSpPr>
            <a:spLocks noGrp="1" noRot="1" noChangeAspect="1" noChangeArrowheads="1" noTextEdit="1"/>
          </p:cNvSpPr>
          <p:nvPr>
            <p:ph type="sldImg"/>
          </p:nvPr>
        </p:nvSpPr>
        <p:spPr>
          <a:xfrm>
            <a:off x="1257300" y="720725"/>
            <a:ext cx="4800600" cy="3600450"/>
          </a:xfrm>
          <a:ln/>
        </p:spPr>
      </p:sp>
      <p:sp>
        <p:nvSpPr>
          <p:cNvPr id="120836"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446D16A4-BC8E-4ECD-85E4-8DCBF2F915CF}" type="slidenum">
              <a:rPr lang="en-US" smtClean="0"/>
              <a:pPr/>
              <a:t>31</a:t>
            </a:fld>
            <a:endParaRPr lang="en-US" smtClean="0"/>
          </a:p>
        </p:txBody>
      </p:sp>
      <p:sp>
        <p:nvSpPr>
          <p:cNvPr id="121859" name="Rectangle 2"/>
          <p:cNvSpPr>
            <a:spLocks noGrp="1" noRot="1" noChangeAspect="1" noChangeArrowheads="1" noTextEdit="1"/>
          </p:cNvSpPr>
          <p:nvPr>
            <p:ph type="sldImg"/>
          </p:nvPr>
        </p:nvSpPr>
        <p:spPr>
          <a:xfrm>
            <a:off x="1257300" y="720725"/>
            <a:ext cx="4800600" cy="3600450"/>
          </a:xfrm>
          <a:ln/>
        </p:spPr>
      </p:sp>
      <p:sp>
        <p:nvSpPr>
          <p:cNvPr id="121860" name="Rectangle 3"/>
          <p:cNvSpPr>
            <a:spLocks noGrp="1" noChangeArrowheads="1"/>
          </p:cNvSpPr>
          <p:nvPr>
            <p:ph type="body" idx="1"/>
          </p:nvPr>
        </p:nvSpPr>
        <p:spPr>
          <a:xfrm>
            <a:off x="731838" y="4560888"/>
            <a:ext cx="5851525" cy="4319587"/>
          </a:xfrm>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90827B7C-51CF-4C45-99C0-A6AAC489ADFA}" type="slidenum">
              <a:rPr lang="en-US" smtClean="0"/>
              <a:pPr/>
              <a:t>32</a:t>
            </a:fld>
            <a:endParaRPr lang="en-US" smtClean="0"/>
          </a:p>
        </p:txBody>
      </p:sp>
      <p:sp>
        <p:nvSpPr>
          <p:cNvPr id="122883" name="Rectangle 2"/>
          <p:cNvSpPr>
            <a:spLocks noGrp="1" noRot="1" noChangeAspect="1" noChangeArrowheads="1" noTextEdit="1"/>
          </p:cNvSpPr>
          <p:nvPr>
            <p:ph type="sldImg"/>
          </p:nvPr>
        </p:nvSpPr>
        <p:spPr>
          <a:xfrm>
            <a:off x="1300163" y="715963"/>
            <a:ext cx="4773612" cy="3579812"/>
          </a:xfrm>
          <a:ln/>
        </p:spPr>
      </p:sp>
      <p:sp>
        <p:nvSpPr>
          <p:cNvPr id="122884" name="Rectangle 3"/>
          <p:cNvSpPr>
            <a:spLocks noGrp="1" noChangeArrowheads="1"/>
          </p:cNvSpPr>
          <p:nvPr>
            <p:ph type="body" idx="1"/>
          </p:nvPr>
        </p:nvSpPr>
        <p:spPr>
          <a:xfrm>
            <a:off x="1004888" y="4533900"/>
            <a:ext cx="5359400" cy="4376738"/>
          </a:xfrm>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814" tIns="48407" rIns="96814" bIns="48407" anchor="b"/>
          <a:lstStyle/>
          <a:p>
            <a:pPr algn="r" defTabSz="968375"/>
            <a:fld id="{DF5BDF1D-1281-4AE6-BAC8-EF83967F7BE3}" type="slidenum">
              <a:rPr lang="en-US" sz="1200">
                <a:latin typeface="Times New Roman" pitchFamily="18" charset="0"/>
              </a:rPr>
              <a:pPr algn="r" defTabSz="968375"/>
              <a:t>33</a:t>
            </a:fld>
            <a:endParaRPr lang="en-US" sz="1200">
              <a:latin typeface="Times New Roman" pitchFamily="18" charset="0"/>
            </a:endParaRPr>
          </a:p>
        </p:txBody>
      </p:sp>
      <p:sp>
        <p:nvSpPr>
          <p:cNvPr id="335875" name="Rectangle 2"/>
          <p:cNvSpPr>
            <a:spLocks noGrp="1" noRot="1" noChangeAspect="1" noChangeArrowheads="1" noTextEdit="1"/>
          </p:cNvSpPr>
          <p:nvPr>
            <p:ph type="sldImg"/>
          </p:nvPr>
        </p:nvSpPr>
        <p:spPr>
          <a:xfrm>
            <a:off x="1257300" y="720725"/>
            <a:ext cx="4800600" cy="3600450"/>
          </a:xfrm>
          <a:ln/>
        </p:spPr>
      </p:sp>
      <p:sp>
        <p:nvSpPr>
          <p:cNvPr id="335876" name="Rectangle 3"/>
          <p:cNvSpPr>
            <a:spLocks noGrp="1" noChangeArrowheads="1"/>
          </p:cNvSpPr>
          <p:nvPr>
            <p:ph type="body" idx="1"/>
          </p:nvPr>
        </p:nvSpPr>
        <p:spPr>
          <a:xfrm>
            <a:off x="731838" y="4560888"/>
            <a:ext cx="5851525" cy="4319587"/>
          </a:xfrm>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814" tIns="48407" rIns="96814" bIns="48407" anchor="b"/>
          <a:lstStyle/>
          <a:p>
            <a:pPr algn="r" defTabSz="968375"/>
            <a:fld id="{B8977EA6-B7A6-45AA-820E-7F022358B60B}" type="slidenum">
              <a:rPr lang="en-US" sz="1200">
                <a:latin typeface="Times New Roman" pitchFamily="18" charset="0"/>
              </a:rPr>
              <a:pPr algn="r" defTabSz="968375"/>
              <a:t>34</a:t>
            </a:fld>
            <a:endParaRPr lang="en-US" sz="1200">
              <a:latin typeface="Times New Roman" pitchFamily="18" charset="0"/>
            </a:endParaRPr>
          </a:p>
        </p:txBody>
      </p:sp>
      <p:sp>
        <p:nvSpPr>
          <p:cNvPr id="337923" name="Rectangle 2"/>
          <p:cNvSpPr>
            <a:spLocks noGrp="1" noRot="1" noChangeAspect="1" noChangeArrowheads="1" noTextEdit="1"/>
          </p:cNvSpPr>
          <p:nvPr>
            <p:ph type="sldImg"/>
          </p:nvPr>
        </p:nvSpPr>
        <p:spPr>
          <a:xfrm>
            <a:off x="1257300" y="720725"/>
            <a:ext cx="4800600" cy="3600450"/>
          </a:xfrm>
          <a:ln/>
        </p:spPr>
      </p:sp>
      <p:sp>
        <p:nvSpPr>
          <p:cNvPr id="337924" name="Rectangle 3"/>
          <p:cNvSpPr>
            <a:spLocks noGrp="1" noChangeArrowheads="1"/>
          </p:cNvSpPr>
          <p:nvPr>
            <p:ph type="body" idx="1"/>
          </p:nvPr>
        </p:nvSpPr>
        <p:spPr>
          <a:xfrm>
            <a:off x="731838" y="4560888"/>
            <a:ext cx="5851525" cy="4319587"/>
          </a:xfrm>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C25F82DE-6427-474C-9173-2CD77BB70B51}" type="slidenum">
              <a:rPr lang="en-US" smtClean="0"/>
              <a:pPr/>
              <a:t>40</a:t>
            </a:fld>
            <a:endParaRPr lang="en-US" smtClean="0"/>
          </a:p>
        </p:txBody>
      </p:sp>
      <p:sp>
        <p:nvSpPr>
          <p:cNvPr id="123907" name="Rectangle 2"/>
          <p:cNvSpPr>
            <a:spLocks noGrp="1" noRot="1" noChangeAspect="1" noChangeArrowheads="1" noTextEdit="1"/>
          </p:cNvSpPr>
          <p:nvPr>
            <p:ph type="sldImg"/>
          </p:nvPr>
        </p:nvSpPr>
        <p:spPr>
          <a:xfrm>
            <a:off x="1298575" y="715963"/>
            <a:ext cx="4773613" cy="3579812"/>
          </a:xfrm>
          <a:ln/>
        </p:spPr>
      </p:sp>
      <p:sp>
        <p:nvSpPr>
          <p:cNvPr id="123908" name="Rectangle 3"/>
          <p:cNvSpPr>
            <a:spLocks noGrp="1" noChangeArrowheads="1"/>
          </p:cNvSpPr>
          <p:nvPr>
            <p:ph type="body" idx="1"/>
          </p:nvPr>
        </p:nvSpPr>
        <p:spPr>
          <a:xfrm>
            <a:off x="1004888" y="4533900"/>
            <a:ext cx="5359400" cy="4376738"/>
          </a:xfrm>
          <a:noFill/>
          <a:ln/>
        </p:spPr>
        <p:txBody>
          <a:bodyPr/>
          <a:lstStyle/>
          <a:p>
            <a:pPr eaLnBrk="1" hangingPunct="1"/>
            <a:r>
              <a:rPr lang="en-US" smtClean="0"/>
              <a:t>Skip if short on time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C28BFEFB-4800-4871-BA8A-345C92FFE231}" type="slidenum">
              <a:rPr lang="en-US" smtClean="0"/>
              <a:pPr/>
              <a:t>41</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C61CAC10-6BFA-4C33-A630-76DBE1EFDA94}" type="slidenum">
              <a:rPr lang="en-US" smtClean="0"/>
              <a:pPr/>
              <a:t>42</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731838" y="4560888"/>
            <a:ext cx="5851525" cy="4321175"/>
          </a:xfrm>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B4771AFF-B92C-4C38-9C42-F5779C3D3598}" type="slidenum">
              <a:rPr lang="en-US" smtClean="0"/>
              <a:pPr/>
              <a:t>43</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731838" y="4560888"/>
            <a:ext cx="5851525" cy="4321175"/>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7099FB1D-44A4-44D0-ACAF-47A1D0C642CB}" type="slidenum">
              <a:rPr lang="en-US" sz="1300">
                <a:latin typeface="Arial" charset="0"/>
              </a:rPr>
              <a:pPr algn="r" defTabSz="966788"/>
              <a:t>3</a:t>
            </a:fld>
            <a:endParaRPr lang="en-US" sz="1300">
              <a:latin typeface="Arial" charset="0"/>
            </a:endParaRPr>
          </a:p>
        </p:txBody>
      </p:sp>
      <p:sp>
        <p:nvSpPr>
          <p:cNvPr id="378883" name="Rectangle 2"/>
          <p:cNvSpPr>
            <a:spLocks noRot="1" noChangeArrowheads="1" noTextEdit="1"/>
          </p:cNvSpPr>
          <p:nvPr>
            <p:ph type="sldImg"/>
          </p:nvPr>
        </p:nvSpPr>
        <p:spPr>
          <a:xfrm>
            <a:off x="1266825" y="727075"/>
            <a:ext cx="4781550" cy="3586163"/>
          </a:xfrm>
          <a:ln/>
        </p:spPr>
      </p:sp>
      <p:sp>
        <p:nvSpPr>
          <p:cNvPr id="378884" name="Rectangle 3"/>
          <p:cNvSpPr>
            <a:spLocks noGrp="1" noChangeArrowheads="1"/>
          </p:cNvSpPr>
          <p:nvPr>
            <p:ph type="body" idx="1"/>
          </p:nvPr>
        </p:nvSpPr>
        <p:spPr>
          <a:xfrm>
            <a:off x="974725" y="4560888"/>
            <a:ext cx="5365750" cy="4319587"/>
          </a:xfrm>
          <a:noFill/>
          <a:ln/>
        </p:spPr>
        <p:txBody>
          <a:bodyPr lIns="96661" tIns="48331" rIns="96661" bIns="48331"/>
          <a:lstStyle/>
          <a:p>
            <a:pPr eaLnBrk="1" hangingPunct="1"/>
            <a:endParaRPr lang="en-US" sz="1400" smtClean="0">
              <a:latin typeface="Optima" pitchFamily="2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xfrm>
            <a:off x="1257300" y="720725"/>
            <a:ext cx="4800600" cy="3600450"/>
          </a:xfrm>
          <a:ln/>
        </p:spPr>
      </p:sp>
      <p:sp>
        <p:nvSpPr>
          <p:cNvPr id="369667" name="Rectangle 3"/>
          <p:cNvSpPr>
            <a:spLocks noGrp="1" noChangeArrowheads="1"/>
          </p:cNvSpPr>
          <p:nvPr>
            <p:ph type="body" idx="1"/>
          </p:nvPr>
        </p:nvSpPr>
        <p:spPr>
          <a:xfrm>
            <a:off x="731838" y="4560888"/>
            <a:ext cx="5851525" cy="4319587"/>
          </a:xfrm>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C84F207B-2B90-4B86-B566-5F756E2B98DF}" type="slidenum">
              <a:rPr lang="en-US" smtClean="0"/>
              <a:pPr/>
              <a:t>45</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731838" y="4560888"/>
            <a:ext cx="5851525" cy="4321175"/>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DC6231EC-96A0-4D55-9D12-1FBF28D65A6D}" type="slidenum">
              <a:rPr lang="en-US" sz="1300">
                <a:latin typeface="Arial" charset="0"/>
              </a:rPr>
              <a:pPr algn="r" defTabSz="966788"/>
              <a:t>4</a:t>
            </a:fld>
            <a:endParaRPr lang="en-US" sz="1300">
              <a:latin typeface="Arial" charset="0"/>
            </a:endParaRPr>
          </a:p>
        </p:txBody>
      </p:sp>
      <p:sp>
        <p:nvSpPr>
          <p:cNvPr id="380931" name="Rectangle 2"/>
          <p:cNvSpPr>
            <a:spLocks noRot="1" noChangeArrowheads="1" noTextEdit="1"/>
          </p:cNvSpPr>
          <p:nvPr>
            <p:ph type="sldImg"/>
          </p:nvPr>
        </p:nvSpPr>
        <p:spPr>
          <a:xfrm>
            <a:off x="1257300" y="720725"/>
            <a:ext cx="4800600" cy="3600450"/>
          </a:xfrm>
          <a:ln/>
        </p:spPr>
      </p:sp>
      <p:sp>
        <p:nvSpPr>
          <p:cNvPr id="380932" name="Rectangle 3"/>
          <p:cNvSpPr>
            <a:spLocks noGrp="1" noChangeArrowheads="1"/>
          </p:cNvSpPr>
          <p:nvPr>
            <p:ph type="body" idx="1"/>
          </p:nvPr>
        </p:nvSpPr>
        <p:spPr>
          <a:xfrm>
            <a:off x="974725" y="4560888"/>
            <a:ext cx="5365750" cy="4319587"/>
          </a:xfrm>
          <a:noFill/>
          <a:ln/>
        </p:spPr>
        <p:txBody>
          <a:bodyPr lIns="96661" tIns="48331" rIns="96661" bIns="48331"/>
          <a:lstStyle/>
          <a:p>
            <a:pPr eaLnBrk="1" hangingPunct="1"/>
            <a:r>
              <a:rPr lang="en-US" smtClean="0">
                <a:latin typeface="Optima" pitchFamily="28" charset="0"/>
              </a:rPr>
              <a:t>Because the instructions in the gratitude condition may be important for clinical interventions, we provide them verbatim here.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846DBB19-E1CC-436F-A26C-65D4C9B27B72}" type="slidenum">
              <a:rPr lang="en-US" sz="1300">
                <a:latin typeface="Arial" charset="0"/>
              </a:rPr>
              <a:pPr algn="r" defTabSz="966788"/>
              <a:t>5</a:t>
            </a:fld>
            <a:endParaRPr lang="en-US" sz="1300">
              <a:latin typeface="Arial" charset="0"/>
            </a:endParaRPr>
          </a:p>
        </p:txBody>
      </p:sp>
      <p:sp>
        <p:nvSpPr>
          <p:cNvPr id="382979" name="Rectangle 2"/>
          <p:cNvSpPr>
            <a:spLocks noRot="1" noChangeArrowheads="1" noTextEdit="1"/>
          </p:cNvSpPr>
          <p:nvPr>
            <p:ph type="sldImg"/>
          </p:nvPr>
        </p:nvSpPr>
        <p:spPr>
          <a:xfrm>
            <a:off x="1257300" y="720725"/>
            <a:ext cx="4800600" cy="3600450"/>
          </a:xfrm>
          <a:ln/>
        </p:spPr>
      </p:sp>
      <p:sp>
        <p:nvSpPr>
          <p:cNvPr id="382980" name="Rectangle 3"/>
          <p:cNvSpPr>
            <a:spLocks noGrp="1" noChangeArrowheads="1"/>
          </p:cNvSpPr>
          <p:nvPr>
            <p:ph type="body" idx="1"/>
          </p:nvPr>
        </p:nvSpPr>
        <p:spPr>
          <a:xfrm>
            <a:off x="974725" y="4560888"/>
            <a:ext cx="5365750" cy="4319587"/>
          </a:xfrm>
          <a:noFill/>
          <a:ln/>
        </p:spPr>
        <p:txBody>
          <a:bodyPr lIns="96661" tIns="48331" rIns="96661" bIns="48331"/>
          <a:lstStyle/>
          <a:p>
            <a:pPr eaLnBrk="1" hangingPunct="1"/>
            <a:r>
              <a:rPr lang="en-US" smtClean="0">
                <a:latin typeface="Optima" pitchFamily="28" charset="0"/>
              </a:rPr>
              <a:t>In this case higher numbers indicate that the memory is more closed.  </a:t>
            </a:r>
          </a:p>
          <a:p>
            <a:pPr eaLnBrk="1" hangingPunct="1"/>
            <a:endParaRPr lang="en-US" smtClean="0">
              <a:latin typeface="Optima" pitchFamily="28" charset="0"/>
            </a:endParaRPr>
          </a:p>
          <a:p>
            <a:pPr eaLnBrk="1" hangingPunct="1"/>
            <a:r>
              <a:rPr lang="en-US" smtClean="0">
                <a:latin typeface="Optima" pitchFamily="28" charset="0"/>
              </a:rPr>
              <a:t>We used a covariance model in our analysis where the relevant pretest measure served as the covariate.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0899529B-5AF9-4BE2-A920-0967D601965A}" type="slidenum">
              <a:rPr lang="en-US" sz="1300">
                <a:latin typeface="Arial" charset="0"/>
              </a:rPr>
              <a:pPr algn="r" defTabSz="966788"/>
              <a:t>6</a:t>
            </a:fld>
            <a:endParaRPr lang="en-US" sz="1300">
              <a:latin typeface="Arial" charset="0"/>
            </a:endParaRPr>
          </a:p>
        </p:txBody>
      </p:sp>
      <p:sp>
        <p:nvSpPr>
          <p:cNvPr id="385027" name="Rectangle 2"/>
          <p:cNvSpPr>
            <a:spLocks noRot="1" noChangeArrowheads="1" noTextEdit="1"/>
          </p:cNvSpPr>
          <p:nvPr>
            <p:ph type="sldImg"/>
          </p:nvPr>
        </p:nvSpPr>
        <p:spPr>
          <a:xfrm>
            <a:off x="1266825" y="727075"/>
            <a:ext cx="4781550" cy="3586163"/>
          </a:xfrm>
          <a:ln/>
        </p:spPr>
      </p:sp>
      <p:sp>
        <p:nvSpPr>
          <p:cNvPr id="385028" name="Rectangle 3"/>
          <p:cNvSpPr>
            <a:spLocks noGrp="1" noChangeArrowheads="1"/>
          </p:cNvSpPr>
          <p:nvPr>
            <p:ph type="body" idx="1"/>
          </p:nvPr>
        </p:nvSpPr>
        <p:spPr>
          <a:xfrm>
            <a:off x="974725" y="4560888"/>
            <a:ext cx="5365750" cy="4319587"/>
          </a:xfrm>
          <a:noFill/>
          <a:ln/>
        </p:spPr>
        <p:txBody>
          <a:bodyPr lIns="96661" tIns="48331" rIns="96661" bIns="48331"/>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AFCA33A3-2A73-4E31-B598-40A611426525}" type="slidenum">
              <a:rPr lang="en-US" sz="1300">
                <a:latin typeface="Arial" charset="0"/>
              </a:rPr>
              <a:pPr algn="r" defTabSz="966788"/>
              <a:t>7</a:t>
            </a:fld>
            <a:endParaRPr lang="en-US" sz="1300">
              <a:latin typeface="Arial" charset="0"/>
            </a:endParaRPr>
          </a:p>
        </p:txBody>
      </p:sp>
      <p:sp>
        <p:nvSpPr>
          <p:cNvPr id="387075" name="Rectangle 2"/>
          <p:cNvSpPr>
            <a:spLocks noRot="1" noChangeArrowheads="1" noTextEdit="1"/>
          </p:cNvSpPr>
          <p:nvPr>
            <p:ph type="sldImg"/>
          </p:nvPr>
        </p:nvSpPr>
        <p:spPr>
          <a:xfrm>
            <a:off x="1257300" y="720725"/>
            <a:ext cx="4800600" cy="3600450"/>
          </a:xfrm>
          <a:ln/>
        </p:spPr>
      </p:sp>
      <p:sp>
        <p:nvSpPr>
          <p:cNvPr id="387076" name="Rectangle 3"/>
          <p:cNvSpPr>
            <a:spLocks noGrp="1" noChangeArrowheads="1"/>
          </p:cNvSpPr>
          <p:nvPr>
            <p:ph type="body" idx="1"/>
          </p:nvPr>
        </p:nvSpPr>
        <p:spPr>
          <a:xfrm>
            <a:off x="974725" y="4560888"/>
            <a:ext cx="5365750" cy="4319587"/>
          </a:xfrm>
          <a:noFill/>
          <a:ln/>
        </p:spPr>
        <p:txBody>
          <a:bodyPr lIns="96661" tIns="48331" rIns="96661" bIns="48331"/>
          <a:lstStyle/>
          <a:p>
            <a:pPr eaLnBrk="1" hangingPunct="1"/>
            <a:r>
              <a:rPr lang="en-US" sz="1800" smtClean="0"/>
              <a:t>Higher numbers indicate more positive emotional impact…</a:t>
            </a:r>
          </a:p>
          <a:p>
            <a:pPr eaLnBrk="1" hangingPunct="1"/>
            <a:endParaRPr lang="en-US" sz="1800" smtClean="0"/>
          </a:p>
          <a:p>
            <a:pPr eaLnBrk="1" hangingPunct="1"/>
            <a:r>
              <a:rPr lang="en-US" sz="1800" smtClean="0"/>
              <a:t>In this way, it appears as though grateful processing helps redeem negative memories…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A2A74D47-4669-43A8-8A13-9BEA16413ABD}" type="slidenum">
              <a:rPr lang="en-US" sz="1300">
                <a:latin typeface="Arial" charset="0"/>
              </a:rPr>
              <a:pPr algn="r" defTabSz="966788"/>
              <a:t>8</a:t>
            </a:fld>
            <a:endParaRPr lang="en-US" sz="1300">
              <a:latin typeface="Arial" charset="0"/>
            </a:endParaRPr>
          </a:p>
        </p:txBody>
      </p:sp>
      <p:sp>
        <p:nvSpPr>
          <p:cNvPr id="389123" name="Rectangle 2"/>
          <p:cNvSpPr>
            <a:spLocks noRot="1" noChangeArrowheads="1" noTextEdit="1"/>
          </p:cNvSpPr>
          <p:nvPr>
            <p:ph type="sldImg"/>
          </p:nvPr>
        </p:nvSpPr>
        <p:spPr>
          <a:xfrm>
            <a:off x="1266825" y="727075"/>
            <a:ext cx="4781550" cy="3586163"/>
          </a:xfrm>
          <a:ln/>
        </p:spPr>
      </p:sp>
      <p:sp>
        <p:nvSpPr>
          <p:cNvPr id="389124" name="Rectangle 3"/>
          <p:cNvSpPr>
            <a:spLocks noGrp="1" noChangeArrowheads="1"/>
          </p:cNvSpPr>
          <p:nvPr>
            <p:ph type="body" idx="1"/>
          </p:nvPr>
        </p:nvSpPr>
        <p:spPr>
          <a:xfrm>
            <a:off x="974725" y="4560888"/>
            <a:ext cx="5365750" cy="4319587"/>
          </a:xfrm>
          <a:noFill/>
          <a:ln/>
        </p:spPr>
        <p:txBody>
          <a:bodyPr lIns="96661" tIns="48331" rIns="96661" bIns="48331"/>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815DA810-0AA7-4C43-A1D1-C5918F5B7948}" type="slidenum">
              <a:rPr lang="en-US" sz="1300">
                <a:latin typeface="Arial" charset="0"/>
              </a:rPr>
              <a:pPr algn="r" defTabSz="966788"/>
              <a:t>9</a:t>
            </a:fld>
            <a:endParaRPr lang="en-US" sz="1300">
              <a:latin typeface="Arial" charset="0"/>
            </a:endParaRPr>
          </a:p>
        </p:txBody>
      </p:sp>
      <p:sp>
        <p:nvSpPr>
          <p:cNvPr id="391171" name="Rectangle 2"/>
          <p:cNvSpPr>
            <a:spLocks noRot="1" noChangeArrowheads="1" noTextEdit="1"/>
          </p:cNvSpPr>
          <p:nvPr>
            <p:ph type="sldImg"/>
          </p:nvPr>
        </p:nvSpPr>
        <p:spPr>
          <a:xfrm>
            <a:off x="1257300" y="720725"/>
            <a:ext cx="4800600" cy="3600450"/>
          </a:xfrm>
          <a:ln/>
        </p:spPr>
      </p:sp>
      <p:sp>
        <p:nvSpPr>
          <p:cNvPr id="391172" name="Rectangle 3"/>
          <p:cNvSpPr>
            <a:spLocks noGrp="1" noChangeArrowheads="1"/>
          </p:cNvSpPr>
          <p:nvPr>
            <p:ph type="body" idx="1"/>
          </p:nvPr>
        </p:nvSpPr>
        <p:spPr>
          <a:xfrm>
            <a:off x="974725" y="4560888"/>
            <a:ext cx="5365750" cy="4319587"/>
          </a:xfrm>
          <a:noFill/>
          <a:ln/>
        </p:spPr>
        <p:txBody>
          <a:bodyPr lIns="96661" tIns="48331" rIns="96661" bIns="48331"/>
          <a:lstStyle/>
          <a:p>
            <a:pPr eaLnBrk="1" hangingPunct="1"/>
            <a:r>
              <a:rPr lang="en-US" sz="1800" smtClean="0"/>
              <a:t>Real time Intrusive memory mx…</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5.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5.xml"/><Relationship Id="rId1" Type="http://schemas.openxmlformats.org/officeDocument/2006/relationships/themeOverride" Target="../theme/themeOverride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w="12700">
            <a:noFill/>
            <a:miter lim="800000"/>
            <a:headEnd/>
            <a:tailEnd/>
          </a:ln>
          <a:effectLst/>
        </p:spPr>
        <p:txBody>
          <a:bodyPr wrap="none" anchor="ctr"/>
          <a:lstStyle/>
          <a:p>
            <a:pPr algn="ctr">
              <a:defRPr/>
            </a:pPr>
            <a:endParaRPr lang="en-US" sz="2400">
              <a:latin typeface="Times New Roman" pitchFamily="18" charset="0"/>
            </a:endParaRPr>
          </a:p>
        </p:txBody>
      </p:sp>
      <p:grpSp>
        <p:nvGrpSpPr>
          <p:cNvPr id="5"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p:spPr>
          <p:txBody>
            <a:bodyPr rot="10800000" wrap="none" anchor="ctr"/>
            <a:lstStyle/>
            <a:p>
              <a:pPr algn="ctr">
                <a:defRPr/>
              </a:pPr>
              <a:endParaRPr lang="en-US" sz="2400">
                <a:latin typeface="Times New Roman" pitchFamily="18" charset="0"/>
              </a:endParaRPr>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en-US" sz="2400">
                <a:latin typeface="Times New Roman" pitchFamily="18" charset="0"/>
              </a:endParaRPr>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p:spPr>
          <p:txBody>
            <a:bodyPr rot="10800000" wrap="none" anchor="ctr"/>
            <a:lstStyle/>
            <a:p>
              <a:pPr algn="ctr">
                <a:defRPr/>
              </a:pPr>
              <a:endParaRPr lang="en-US" sz="2400">
                <a:latin typeface="Times New Roman" pitchFamily="18" charset="0"/>
              </a:endParaRPr>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en-US" sz="2400">
                <a:latin typeface="Times New Roman" pitchFamily="18" charset="0"/>
              </a:endParaRPr>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ffectLst/>
          </p:spPr>
          <p:txBody>
            <a:bodyPr/>
            <a:lstStyle/>
            <a:p>
              <a:pPr eaLnBrk="0" hangingPunct="0">
                <a:defRPr/>
              </a:pPr>
              <a:endParaRPr lang="en-US"/>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p:spPr>
          <p:txBody>
            <a:bodyPr wrap="none" anchor="ctr"/>
            <a:lstStyle/>
            <a:p>
              <a:pPr algn="ctr">
                <a:defRPr/>
              </a:pPr>
              <a:endParaRPr lang="en-US" sz="2400">
                <a:latin typeface="Times New Roman" pitchFamily="18" charset="0"/>
              </a:endParaRPr>
            </a:p>
          </p:txBody>
        </p:sp>
      </p:grpSp>
      <p:sp>
        <p:nvSpPr>
          <p:cNvPr id="648195" name="Rectangle 3"/>
          <p:cNvSpPr>
            <a:spLocks noGrp="1" noChangeArrowheads="1"/>
          </p:cNvSpPr>
          <p:nvPr>
            <p:ph type="ctrTitle"/>
          </p:nvPr>
        </p:nvSpPr>
        <p:spPr>
          <a:xfrm>
            <a:off x="762000" y="1371600"/>
            <a:ext cx="7696200" cy="2057400"/>
          </a:xfrm>
        </p:spPr>
        <p:txBody>
          <a:bodyPr/>
          <a:lstStyle>
            <a:lvl1pPr>
              <a:defRPr sz="5400"/>
            </a:lvl1pPr>
          </a:lstStyle>
          <a:p>
            <a:r>
              <a:rPr lang="en-US"/>
              <a:t>Click to edit Master title style</a:t>
            </a:r>
          </a:p>
        </p:txBody>
      </p:sp>
      <p:sp>
        <p:nvSpPr>
          <p:cNvPr id="648196"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r>
              <a:rPr lang="en-US"/>
              <a:t>Click to edit Master subtitle style</a:t>
            </a:r>
          </a:p>
        </p:txBody>
      </p:sp>
      <p:sp>
        <p:nvSpPr>
          <p:cNvPr id="12" name="Rectangle 5"/>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3" name="Rectangle 6"/>
          <p:cNvSpPr>
            <a:spLocks noGrp="1" noChangeArrowheads="1"/>
          </p:cNvSpPr>
          <p:nvPr>
            <p:ph type="ftr" sz="quarter" idx="11"/>
          </p:nvPr>
        </p:nvSpPr>
        <p:spPr/>
        <p:txBody>
          <a:bodyPr/>
          <a:lstStyle>
            <a:lvl1pPr>
              <a:defRPr/>
            </a:lvl1pPr>
          </a:lstStyle>
          <a:p>
            <a:pPr>
              <a:defRPr/>
            </a:pPr>
            <a:endParaRPr lang="en-US"/>
          </a:p>
        </p:txBody>
      </p:sp>
      <p:sp>
        <p:nvSpPr>
          <p:cNvPr id="14" name="Rectangle 7"/>
          <p:cNvSpPr>
            <a:spLocks noGrp="1" noChangeArrowheads="1"/>
          </p:cNvSpPr>
          <p:nvPr>
            <p:ph type="sldNum" sz="quarter" idx="12"/>
          </p:nvPr>
        </p:nvSpPr>
        <p:spPr>
          <a:xfrm>
            <a:off x="6553200" y="6248400"/>
            <a:ext cx="2133600" cy="457200"/>
          </a:xfrm>
        </p:spPr>
        <p:txBody>
          <a:bodyPr/>
          <a:lstStyle>
            <a:lvl1pPr>
              <a:defRPr b="1"/>
            </a:lvl1pPr>
          </a:lstStyle>
          <a:p>
            <a:pPr>
              <a:defRPr/>
            </a:pPr>
            <a:fld id="{27AF77FE-1075-4238-9F43-4EA764347FB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A54C96-C653-4AD3-B315-F645F8B021C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D2CCC-E6E3-47AE-8710-FA460B2597A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828800"/>
            <a:ext cx="4038600" cy="4302125"/>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950C80-D2F3-4E9B-8DD3-40B40D40492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828800"/>
            <a:ext cx="4038600" cy="4302125"/>
          </a:xfrm>
        </p:spPr>
        <p:txBody>
          <a:bodyPr/>
          <a:lstStyle/>
          <a:p>
            <a:pPr lvl="0"/>
            <a:endParaRPr lang="en-US" noProof="0"/>
          </a:p>
        </p:txBody>
      </p:sp>
      <p:sp>
        <p:nvSpPr>
          <p:cNvPr id="4" name="Text Placeholder 3"/>
          <p:cNvSpPr>
            <a:spLocks noGrp="1"/>
          </p:cNvSpPr>
          <p:nvPr>
            <p:ph type="body" sz="half" idx="2"/>
          </p:nvPr>
        </p:nvSpPr>
        <p:spPr>
          <a:xfrm>
            <a:off x="4648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6E9D23-2ADC-4667-8E03-6C83DA59FB5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Rectangle 3"/>
            <p:cNvSpPr>
              <a:spLocks noChangeArrowheads="1"/>
            </p:cNvSpPr>
            <p:nvPr/>
          </p:nvSpPr>
          <p:spPr bwMode="ltGray">
            <a:xfrm>
              <a:off x="0" y="0"/>
              <a:ext cx="923" cy="4319"/>
            </a:xfrm>
            <a:prstGeom prst="rect">
              <a:avLst/>
            </a:prstGeom>
            <a:solidFill>
              <a:schemeClr val="bg1"/>
            </a:solidFill>
            <a:ln w="9525">
              <a:noFill/>
              <a:miter lim="800000"/>
              <a:headEnd/>
              <a:tailEnd/>
            </a:ln>
            <a:effectLst/>
          </p:spPr>
          <p:txBody>
            <a:bodyPr wrap="none" anchor="ctr"/>
            <a:lstStyle/>
            <a:p>
              <a:pPr eaLnBrk="0" hangingPunct="0">
                <a:defRPr/>
              </a:pPr>
              <a:endParaRPr lang="en-US"/>
            </a:p>
          </p:txBody>
        </p:sp>
        <p:pic>
          <p:nvPicPr>
            <p:cNvPr id="6" name="Picture 4"/>
            <p:cNvPicPr>
              <a:picLocks noChangeArrowheads="1"/>
            </p:cNvPicPr>
            <p:nvPr/>
          </p:nvPicPr>
          <p:blipFill>
            <a:blip r:embed="rId2" cstate="print"/>
            <a:srcRect/>
            <a:stretch>
              <a:fillRect/>
            </a:stretch>
          </p:blipFill>
          <p:spPr bwMode="ltGray">
            <a:xfrm>
              <a:off x="0" y="991"/>
              <a:ext cx="920" cy="944"/>
            </a:xfrm>
            <a:prstGeom prst="rect">
              <a:avLst/>
            </a:prstGeom>
            <a:noFill/>
            <a:ln w="9525">
              <a:noFill/>
              <a:miter lim="800000"/>
              <a:headEnd/>
              <a:tailEnd/>
            </a:ln>
          </p:spPr>
        </p:pic>
        <p:sp>
          <p:nvSpPr>
            <p:cNvPr id="7" name="Freeform 5"/>
            <p:cNvSpPr>
              <a:spLocks/>
            </p:cNvSpPr>
            <p:nvPr/>
          </p:nvSpPr>
          <p:spPr bwMode="ltGray">
            <a:xfrm>
              <a:off x="0" y="15"/>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eaLnBrk="0" hangingPunct="0">
                <a:defRPr/>
              </a:pPr>
              <a:endParaRPr lang="en-US"/>
            </a:p>
          </p:txBody>
        </p:sp>
        <p:sp>
          <p:nvSpPr>
            <p:cNvPr id="8" name="Freeform 6"/>
            <p:cNvSpPr>
              <a:spLocks/>
            </p:cNvSpPr>
            <p:nvPr/>
          </p:nvSpPr>
          <p:spPr bwMode="ltGray">
            <a:xfrm>
              <a:off x="6" y="2087"/>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eaLnBrk="0" hangingPunct="0">
                <a:defRPr/>
              </a:pPr>
              <a:endParaRPr lang="en-US"/>
            </a:p>
          </p:txBody>
        </p:sp>
        <p:sp>
          <p:nvSpPr>
            <p:cNvPr id="9" name="Freeform 7"/>
            <p:cNvSpPr>
              <a:spLocks/>
            </p:cNvSpPr>
            <p:nvPr/>
          </p:nvSpPr>
          <p:spPr bwMode="ltGray">
            <a:xfrm>
              <a:off x="6" y="3160"/>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eaLnBrk="0" hangingPunct="0">
                <a:defRPr/>
              </a:pPr>
              <a:endParaRPr lang="en-US"/>
            </a:p>
          </p:txBody>
        </p:sp>
        <p:grpSp>
          <p:nvGrpSpPr>
            <p:cNvPr id="10" name="Group 8"/>
            <p:cNvGrpSpPr>
              <a:grpSpLocks/>
            </p:cNvGrpSpPr>
            <p:nvPr/>
          </p:nvGrpSpPr>
          <p:grpSpPr bwMode="auto">
            <a:xfrm>
              <a:off x="993" y="1940"/>
              <a:ext cx="4766" cy="119"/>
              <a:chOff x="993" y="1940"/>
              <a:chExt cx="4766" cy="119"/>
            </a:xfrm>
          </p:grpSpPr>
          <p:sp>
            <p:nvSpPr>
              <p:cNvPr id="11" name="Rectangle 9"/>
              <p:cNvSpPr>
                <a:spLocks noChangeArrowheads="1"/>
              </p:cNvSpPr>
              <p:nvPr/>
            </p:nvSpPr>
            <p:spPr bwMode="ltGray">
              <a:xfrm>
                <a:off x="996" y="1947"/>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9525">
                <a:noFill/>
                <a:miter lim="800000"/>
                <a:headEnd/>
                <a:tailEnd/>
              </a:ln>
              <a:effectLst/>
            </p:spPr>
            <p:txBody>
              <a:bodyPr wrap="none" anchor="ctr"/>
              <a:lstStyle/>
              <a:p>
                <a:pPr eaLnBrk="0" hangingPunct="0">
                  <a:defRPr/>
                </a:pPr>
                <a:endParaRPr lang="en-US"/>
              </a:p>
            </p:txBody>
          </p:sp>
          <p:sp>
            <p:nvSpPr>
              <p:cNvPr id="12" name="Line 10"/>
              <p:cNvSpPr>
                <a:spLocks noChangeShapeType="1"/>
              </p:cNvSpPr>
              <p:nvPr/>
            </p:nvSpPr>
            <p:spPr bwMode="ltGray">
              <a:xfrm>
                <a:off x="999" y="2057"/>
                <a:ext cx="4760" cy="0"/>
              </a:xfrm>
              <a:prstGeom prst="line">
                <a:avLst/>
              </a:prstGeom>
              <a:noFill/>
              <a:ln w="12700">
                <a:solidFill>
                  <a:srgbClr val="996633"/>
                </a:solidFill>
                <a:round/>
                <a:headEnd type="none" w="sm" len="sm"/>
                <a:tailEnd type="none" w="sm" len="sm"/>
              </a:ln>
              <a:effectLst/>
            </p:spPr>
            <p:txBody>
              <a:bodyPr/>
              <a:lstStyle/>
              <a:p>
                <a:pPr eaLnBrk="0" hangingPunct="0">
                  <a:defRPr/>
                </a:pPr>
                <a:endParaRPr lang="en-US"/>
              </a:p>
            </p:txBody>
          </p:sp>
          <p:sp>
            <p:nvSpPr>
              <p:cNvPr id="13" name="Line 11"/>
              <p:cNvSpPr>
                <a:spLocks noChangeShapeType="1"/>
              </p:cNvSpPr>
              <p:nvPr/>
            </p:nvSpPr>
            <p:spPr bwMode="ltGray">
              <a:xfrm>
                <a:off x="999" y="2033"/>
                <a:ext cx="4760" cy="0"/>
              </a:xfrm>
              <a:prstGeom prst="line">
                <a:avLst/>
              </a:prstGeom>
              <a:noFill/>
              <a:ln w="12700">
                <a:solidFill>
                  <a:srgbClr val="996633"/>
                </a:solidFill>
                <a:round/>
                <a:headEnd type="none" w="sm" len="sm"/>
                <a:tailEnd type="none" w="sm" len="sm"/>
              </a:ln>
              <a:effectLst/>
            </p:spPr>
            <p:txBody>
              <a:bodyPr/>
              <a:lstStyle/>
              <a:p>
                <a:pPr eaLnBrk="0" hangingPunct="0">
                  <a:defRPr/>
                </a:pPr>
                <a:endParaRPr lang="en-US"/>
              </a:p>
            </p:txBody>
          </p:sp>
          <p:sp>
            <p:nvSpPr>
              <p:cNvPr id="14" name="Line 12"/>
              <p:cNvSpPr>
                <a:spLocks noChangeShapeType="1"/>
              </p:cNvSpPr>
              <p:nvPr/>
            </p:nvSpPr>
            <p:spPr bwMode="ltGray">
              <a:xfrm>
                <a:off x="999" y="2003"/>
                <a:ext cx="4760" cy="0"/>
              </a:xfrm>
              <a:prstGeom prst="line">
                <a:avLst/>
              </a:prstGeom>
              <a:noFill/>
              <a:ln w="12700">
                <a:solidFill>
                  <a:srgbClr val="996633"/>
                </a:solidFill>
                <a:round/>
                <a:headEnd type="none" w="sm" len="sm"/>
                <a:tailEnd type="none" w="sm" len="sm"/>
              </a:ln>
              <a:effectLst/>
            </p:spPr>
            <p:txBody>
              <a:bodyPr/>
              <a:lstStyle/>
              <a:p>
                <a:pPr eaLnBrk="0" hangingPunct="0">
                  <a:defRPr/>
                </a:pPr>
                <a:endParaRPr lang="en-US"/>
              </a:p>
            </p:txBody>
          </p:sp>
          <p:sp>
            <p:nvSpPr>
              <p:cNvPr id="15" name="Line 13"/>
              <p:cNvSpPr>
                <a:spLocks noChangeShapeType="1"/>
              </p:cNvSpPr>
              <p:nvPr/>
            </p:nvSpPr>
            <p:spPr bwMode="ltGray">
              <a:xfrm>
                <a:off x="999" y="1969"/>
                <a:ext cx="4760" cy="0"/>
              </a:xfrm>
              <a:prstGeom prst="line">
                <a:avLst/>
              </a:prstGeom>
              <a:noFill/>
              <a:ln w="12700">
                <a:solidFill>
                  <a:srgbClr val="996633"/>
                </a:solidFill>
                <a:round/>
                <a:headEnd type="none" w="sm" len="sm"/>
                <a:tailEnd type="none" w="sm" len="sm"/>
              </a:ln>
              <a:effectLst/>
            </p:spPr>
            <p:txBody>
              <a:bodyPr/>
              <a:lstStyle/>
              <a:p>
                <a:pPr eaLnBrk="0" hangingPunct="0">
                  <a:defRPr/>
                </a:pPr>
                <a:endParaRPr lang="en-US"/>
              </a:p>
            </p:txBody>
          </p:sp>
          <p:sp>
            <p:nvSpPr>
              <p:cNvPr id="16" name="Freeform 14"/>
              <p:cNvSpPr>
                <a:spLocks/>
              </p:cNvSpPr>
              <p:nvPr/>
            </p:nvSpPr>
            <p:spPr bwMode="ltGray">
              <a:xfrm>
                <a:off x="993" y="1940"/>
                <a:ext cx="4765" cy="119"/>
              </a:xfrm>
              <a:custGeom>
                <a:avLst/>
                <a:gdLst/>
                <a:ahLst/>
                <a:cxnLst>
                  <a:cxn ang="0">
                    <a:pos x="0" y="118"/>
                  </a:cxn>
                  <a:cxn ang="0">
                    <a:pos x="0" y="0"/>
                  </a:cxn>
                  <a:cxn ang="0">
                    <a:pos x="4764" y="0"/>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p:spPr>
            <p:txBody>
              <a:bodyPr/>
              <a:lstStyle/>
              <a:p>
                <a:pPr eaLnBrk="0" hangingPunct="0">
                  <a:defRPr/>
                </a:pPr>
                <a:endParaRPr lang="en-US"/>
              </a:p>
            </p:txBody>
          </p:sp>
        </p:grpSp>
      </p:grpSp>
      <p:sp>
        <p:nvSpPr>
          <p:cNvPr id="707599" name="Rectangle 15"/>
          <p:cNvSpPr>
            <a:spLocks noGrp="1" noChangeArrowheads="1"/>
          </p:cNvSpPr>
          <p:nvPr>
            <p:ph type="ctrTitle" sz="quarter"/>
          </p:nvPr>
        </p:nvSpPr>
        <p:spPr>
          <a:xfrm>
            <a:off x="1371600" y="1600200"/>
            <a:ext cx="7772400" cy="1143000"/>
          </a:xfrm>
        </p:spPr>
        <p:txBody>
          <a:bodyPr anchor="b"/>
          <a:lstStyle>
            <a:lvl1pPr>
              <a:defRPr/>
            </a:lvl1pPr>
          </a:lstStyle>
          <a:p>
            <a:r>
              <a:rPr lang="en-US"/>
              <a:t>Click to edit Master title style</a:t>
            </a:r>
          </a:p>
        </p:txBody>
      </p:sp>
      <p:sp>
        <p:nvSpPr>
          <p:cNvPr id="707600" name="Rectangle 16"/>
          <p:cNvSpPr>
            <a:spLocks noGrp="1" noChangeArrowheads="1"/>
          </p:cNvSpPr>
          <p:nvPr>
            <p:ph type="subTitle" sz="quarter" idx="1"/>
          </p:nvPr>
        </p:nvSpPr>
        <p:spPr>
          <a:xfrm>
            <a:off x="2057400" y="3733800"/>
            <a:ext cx="6400800" cy="1752600"/>
          </a:xfrm>
        </p:spPr>
        <p:txBody>
          <a:bodyPr/>
          <a:lstStyle>
            <a:lvl1pPr marL="0" indent="0" algn="ctr">
              <a:buFontTx/>
              <a:buNone/>
              <a:defRPr/>
            </a:lvl1pPr>
          </a:lstStyle>
          <a:p>
            <a:r>
              <a:rPr lang="en-US"/>
              <a:t>Click to edit Master subtitle style</a:t>
            </a:r>
          </a:p>
        </p:txBody>
      </p:sp>
      <p:sp>
        <p:nvSpPr>
          <p:cNvPr id="17" name="Rectangle 17"/>
          <p:cNvSpPr>
            <a:spLocks noGrp="1" noChangeArrowheads="1"/>
          </p:cNvSpPr>
          <p:nvPr>
            <p:ph type="dt" sz="quarter" idx="10"/>
          </p:nvPr>
        </p:nvSpPr>
        <p:spPr/>
        <p:txBody>
          <a:bodyPr/>
          <a:lstStyle>
            <a:lvl1pPr>
              <a:defRPr/>
            </a:lvl1pPr>
          </a:lstStyle>
          <a:p>
            <a:pPr>
              <a:defRPr/>
            </a:pPr>
            <a:endParaRPr lang="en-US"/>
          </a:p>
        </p:txBody>
      </p:sp>
      <p:sp>
        <p:nvSpPr>
          <p:cNvPr id="18" name="Rectangle 18"/>
          <p:cNvSpPr>
            <a:spLocks noGrp="1" noChangeArrowheads="1"/>
          </p:cNvSpPr>
          <p:nvPr>
            <p:ph type="ftr" sz="quarter" idx="11"/>
          </p:nvPr>
        </p:nvSpPr>
        <p:spPr/>
        <p:txBody>
          <a:bodyPr/>
          <a:lstStyle>
            <a:lvl1pPr>
              <a:defRPr/>
            </a:lvl1pPr>
          </a:lstStyle>
          <a:p>
            <a:pPr>
              <a:defRPr/>
            </a:pPr>
            <a:endParaRPr lang="en-US"/>
          </a:p>
        </p:txBody>
      </p:sp>
      <p:sp>
        <p:nvSpPr>
          <p:cNvPr id="19" name="Rectangle 19"/>
          <p:cNvSpPr>
            <a:spLocks noGrp="1" noChangeArrowheads="1"/>
          </p:cNvSpPr>
          <p:nvPr>
            <p:ph type="sldNum" sz="quarter" idx="12"/>
          </p:nvPr>
        </p:nvSpPr>
        <p:spPr/>
        <p:txBody>
          <a:bodyPr/>
          <a:lstStyle>
            <a:lvl1pPr>
              <a:defRPr/>
            </a:lvl1pPr>
          </a:lstStyle>
          <a:p>
            <a:pPr>
              <a:defRPr/>
            </a:pPr>
            <a:fld id="{07608963-86F2-472A-A9CB-951700EE643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endParaRPr lang="en-US"/>
          </a:p>
        </p:txBody>
      </p:sp>
      <p:sp>
        <p:nvSpPr>
          <p:cNvPr id="6" name="Rectangle 20"/>
          <p:cNvSpPr>
            <a:spLocks noGrp="1" noChangeArrowheads="1"/>
          </p:cNvSpPr>
          <p:nvPr>
            <p:ph type="sldNum" sz="quarter" idx="12"/>
          </p:nvPr>
        </p:nvSpPr>
        <p:spPr>
          <a:ln/>
        </p:spPr>
        <p:txBody>
          <a:bodyPr/>
          <a:lstStyle>
            <a:lvl1pPr>
              <a:defRPr/>
            </a:lvl1pPr>
          </a:lstStyle>
          <a:p>
            <a:pPr>
              <a:defRPr/>
            </a:pPr>
            <a:fld id="{CD39B395-5217-4FCE-BAE4-2DE10057655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endParaRPr lang="en-US"/>
          </a:p>
        </p:txBody>
      </p:sp>
      <p:sp>
        <p:nvSpPr>
          <p:cNvPr id="6" name="Rectangle 20"/>
          <p:cNvSpPr>
            <a:spLocks noGrp="1" noChangeArrowheads="1"/>
          </p:cNvSpPr>
          <p:nvPr>
            <p:ph type="sldNum" sz="quarter" idx="12"/>
          </p:nvPr>
        </p:nvSpPr>
        <p:spPr>
          <a:ln/>
        </p:spPr>
        <p:txBody>
          <a:bodyPr/>
          <a:lstStyle>
            <a:lvl1pPr>
              <a:defRPr/>
            </a:lvl1pPr>
          </a:lstStyle>
          <a:p>
            <a:pPr>
              <a:defRPr/>
            </a:pPr>
            <a:fld id="{1205CDDE-73EA-491F-B5EF-72BD1F93C9A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24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pPr>
              <a:defRPr/>
            </a:pPr>
            <a:endParaRPr lang="en-US"/>
          </a:p>
        </p:txBody>
      </p:sp>
      <p:sp>
        <p:nvSpPr>
          <p:cNvPr id="7" name="Rectangle 20"/>
          <p:cNvSpPr>
            <a:spLocks noGrp="1" noChangeArrowheads="1"/>
          </p:cNvSpPr>
          <p:nvPr>
            <p:ph type="sldNum" sz="quarter" idx="12"/>
          </p:nvPr>
        </p:nvSpPr>
        <p:spPr>
          <a:ln/>
        </p:spPr>
        <p:txBody>
          <a:bodyPr/>
          <a:lstStyle>
            <a:lvl1pPr>
              <a:defRPr/>
            </a:lvl1pPr>
          </a:lstStyle>
          <a:p>
            <a:pPr>
              <a:defRPr/>
            </a:pPr>
            <a:fld id="{D9E3D021-2359-4CFC-8528-E7473C3B818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
          <p:cNvSpPr>
            <a:spLocks noGrp="1" noChangeArrowheads="1"/>
          </p:cNvSpPr>
          <p:nvPr>
            <p:ph type="dt" sz="half" idx="10"/>
          </p:nvPr>
        </p:nvSpPr>
        <p:spPr>
          <a:ln/>
        </p:spPr>
        <p:txBody>
          <a:bodyPr/>
          <a:lstStyle>
            <a:lvl1pPr>
              <a:defRPr/>
            </a:lvl1pPr>
          </a:lstStyle>
          <a:p>
            <a:pPr>
              <a:defRPr/>
            </a:pPr>
            <a:endParaRPr lang="en-US"/>
          </a:p>
        </p:txBody>
      </p:sp>
      <p:sp>
        <p:nvSpPr>
          <p:cNvPr id="8" name="Rectangle 19"/>
          <p:cNvSpPr>
            <a:spLocks noGrp="1" noChangeArrowheads="1"/>
          </p:cNvSpPr>
          <p:nvPr>
            <p:ph type="ftr" sz="quarter" idx="11"/>
          </p:nvPr>
        </p:nvSpPr>
        <p:spPr>
          <a:ln/>
        </p:spPr>
        <p:txBody>
          <a:bodyPr/>
          <a:lstStyle>
            <a:lvl1pPr>
              <a:defRPr/>
            </a:lvl1pPr>
          </a:lstStyle>
          <a:p>
            <a:pPr>
              <a:defRPr/>
            </a:pPr>
            <a:endParaRPr lang="en-US"/>
          </a:p>
        </p:txBody>
      </p:sp>
      <p:sp>
        <p:nvSpPr>
          <p:cNvPr id="9" name="Rectangle 20"/>
          <p:cNvSpPr>
            <a:spLocks noGrp="1" noChangeArrowheads="1"/>
          </p:cNvSpPr>
          <p:nvPr>
            <p:ph type="sldNum" sz="quarter" idx="12"/>
          </p:nvPr>
        </p:nvSpPr>
        <p:spPr>
          <a:ln/>
        </p:spPr>
        <p:txBody>
          <a:bodyPr/>
          <a:lstStyle>
            <a:lvl1pPr>
              <a:defRPr/>
            </a:lvl1pPr>
          </a:lstStyle>
          <a:p>
            <a:pPr>
              <a:defRPr/>
            </a:pPr>
            <a:fld id="{8082C93B-FBB9-4F35-827B-727C76176CC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
          <p:cNvSpPr>
            <a:spLocks noGrp="1" noChangeArrowheads="1"/>
          </p:cNvSpPr>
          <p:nvPr>
            <p:ph type="dt" sz="half" idx="10"/>
          </p:nvPr>
        </p:nvSpPr>
        <p:spPr>
          <a:ln/>
        </p:spPr>
        <p:txBody>
          <a:bodyPr/>
          <a:lstStyle>
            <a:lvl1pPr>
              <a:defRPr/>
            </a:lvl1pPr>
          </a:lstStyle>
          <a:p>
            <a:pPr>
              <a:defRPr/>
            </a:pPr>
            <a:endParaRPr lang="en-US"/>
          </a:p>
        </p:txBody>
      </p:sp>
      <p:sp>
        <p:nvSpPr>
          <p:cNvPr id="4" name="Rectangle 19"/>
          <p:cNvSpPr>
            <a:spLocks noGrp="1" noChangeArrowheads="1"/>
          </p:cNvSpPr>
          <p:nvPr>
            <p:ph type="ftr" sz="quarter" idx="11"/>
          </p:nvPr>
        </p:nvSpPr>
        <p:spPr>
          <a:ln/>
        </p:spPr>
        <p:txBody>
          <a:bodyPr/>
          <a:lstStyle>
            <a:lvl1pPr>
              <a:defRPr/>
            </a:lvl1pPr>
          </a:lstStyle>
          <a:p>
            <a:pPr>
              <a:defRPr/>
            </a:pPr>
            <a:endParaRPr lang="en-US"/>
          </a:p>
        </p:txBody>
      </p:sp>
      <p:sp>
        <p:nvSpPr>
          <p:cNvPr id="5" name="Rectangle 20"/>
          <p:cNvSpPr>
            <a:spLocks noGrp="1" noChangeArrowheads="1"/>
          </p:cNvSpPr>
          <p:nvPr>
            <p:ph type="sldNum" sz="quarter" idx="12"/>
          </p:nvPr>
        </p:nvSpPr>
        <p:spPr>
          <a:ln/>
        </p:spPr>
        <p:txBody>
          <a:bodyPr/>
          <a:lstStyle>
            <a:lvl1pPr>
              <a:defRPr/>
            </a:lvl1pPr>
          </a:lstStyle>
          <a:p>
            <a:pPr>
              <a:defRPr/>
            </a:pPr>
            <a:fld id="{1D4A6967-8DB1-41CD-B3AD-32A746283A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8D3B42-B900-49AD-AE6F-DA276C43A33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ln/>
        </p:spPr>
        <p:txBody>
          <a:bodyPr/>
          <a:lstStyle>
            <a:lvl1pPr>
              <a:defRPr/>
            </a:lvl1pPr>
          </a:lstStyle>
          <a:p>
            <a:pPr>
              <a:defRPr/>
            </a:pPr>
            <a:endParaRPr lang="en-US"/>
          </a:p>
        </p:txBody>
      </p:sp>
      <p:sp>
        <p:nvSpPr>
          <p:cNvPr id="3" name="Rectangle 19"/>
          <p:cNvSpPr>
            <a:spLocks noGrp="1" noChangeArrowheads="1"/>
          </p:cNvSpPr>
          <p:nvPr>
            <p:ph type="ftr" sz="quarter" idx="11"/>
          </p:nvPr>
        </p:nvSpPr>
        <p:spPr>
          <a:ln/>
        </p:spPr>
        <p:txBody>
          <a:bodyPr/>
          <a:lstStyle>
            <a:lvl1pPr>
              <a:defRPr/>
            </a:lvl1pPr>
          </a:lstStyle>
          <a:p>
            <a:pPr>
              <a:defRPr/>
            </a:pPr>
            <a:endParaRPr lang="en-US"/>
          </a:p>
        </p:txBody>
      </p:sp>
      <p:sp>
        <p:nvSpPr>
          <p:cNvPr id="4" name="Rectangle 20"/>
          <p:cNvSpPr>
            <a:spLocks noGrp="1" noChangeArrowheads="1"/>
          </p:cNvSpPr>
          <p:nvPr>
            <p:ph type="sldNum" sz="quarter" idx="12"/>
          </p:nvPr>
        </p:nvSpPr>
        <p:spPr>
          <a:ln/>
        </p:spPr>
        <p:txBody>
          <a:bodyPr/>
          <a:lstStyle>
            <a:lvl1pPr>
              <a:defRPr/>
            </a:lvl1pPr>
          </a:lstStyle>
          <a:p>
            <a:pPr>
              <a:defRPr/>
            </a:pPr>
            <a:fld id="{87CDF448-C623-4116-BEAA-6576A12D733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pPr>
              <a:defRPr/>
            </a:pPr>
            <a:endParaRPr lang="en-US"/>
          </a:p>
        </p:txBody>
      </p:sp>
      <p:sp>
        <p:nvSpPr>
          <p:cNvPr id="7" name="Rectangle 20"/>
          <p:cNvSpPr>
            <a:spLocks noGrp="1" noChangeArrowheads="1"/>
          </p:cNvSpPr>
          <p:nvPr>
            <p:ph type="sldNum" sz="quarter" idx="12"/>
          </p:nvPr>
        </p:nvSpPr>
        <p:spPr>
          <a:ln/>
        </p:spPr>
        <p:txBody>
          <a:bodyPr/>
          <a:lstStyle>
            <a:lvl1pPr>
              <a:defRPr/>
            </a:lvl1pPr>
          </a:lstStyle>
          <a:p>
            <a:pPr>
              <a:defRPr/>
            </a:pPr>
            <a:fld id="{21620B4B-2B04-44E2-8180-87E6DEE0F47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pPr>
              <a:defRPr/>
            </a:pPr>
            <a:endParaRPr lang="en-US"/>
          </a:p>
        </p:txBody>
      </p:sp>
      <p:sp>
        <p:nvSpPr>
          <p:cNvPr id="7" name="Rectangle 20"/>
          <p:cNvSpPr>
            <a:spLocks noGrp="1" noChangeArrowheads="1"/>
          </p:cNvSpPr>
          <p:nvPr>
            <p:ph type="sldNum" sz="quarter" idx="12"/>
          </p:nvPr>
        </p:nvSpPr>
        <p:spPr>
          <a:ln/>
        </p:spPr>
        <p:txBody>
          <a:bodyPr/>
          <a:lstStyle>
            <a:lvl1pPr>
              <a:defRPr/>
            </a:lvl1pPr>
          </a:lstStyle>
          <a:p>
            <a:pPr>
              <a:defRPr/>
            </a:pPr>
            <a:fld id="{03426CB3-AA11-484E-9EB3-8C69EFA202C9}"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endParaRPr lang="en-US"/>
          </a:p>
        </p:txBody>
      </p:sp>
      <p:sp>
        <p:nvSpPr>
          <p:cNvPr id="6" name="Rectangle 20"/>
          <p:cNvSpPr>
            <a:spLocks noGrp="1" noChangeArrowheads="1"/>
          </p:cNvSpPr>
          <p:nvPr>
            <p:ph type="sldNum" sz="quarter" idx="12"/>
          </p:nvPr>
        </p:nvSpPr>
        <p:spPr>
          <a:ln/>
        </p:spPr>
        <p:txBody>
          <a:bodyPr/>
          <a:lstStyle>
            <a:lvl1pPr>
              <a:defRPr/>
            </a:lvl1pPr>
          </a:lstStyle>
          <a:p>
            <a:pPr>
              <a:defRPr/>
            </a:pPr>
            <a:fld id="{1373E15A-ED94-4A59-BE51-B34B0DCE50A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9313"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endParaRPr lang="en-US"/>
          </a:p>
        </p:txBody>
      </p:sp>
      <p:sp>
        <p:nvSpPr>
          <p:cNvPr id="6" name="Rectangle 20"/>
          <p:cNvSpPr>
            <a:spLocks noGrp="1" noChangeArrowheads="1"/>
          </p:cNvSpPr>
          <p:nvPr>
            <p:ph type="sldNum" sz="quarter" idx="12"/>
          </p:nvPr>
        </p:nvSpPr>
        <p:spPr>
          <a:ln/>
        </p:spPr>
        <p:txBody>
          <a:bodyPr/>
          <a:lstStyle>
            <a:lvl1pPr>
              <a:defRPr/>
            </a:lvl1pPr>
          </a:lstStyle>
          <a:p>
            <a:pPr>
              <a:defRPr/>
            </a:pPr>
            <a:fld id="{D4D0FB0A-2506-45F1-8DCC-76934108DC8E}"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0D6EFD4-0C24-4F90-A433-BD51468AC0F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C4B231A-6733-4110-A21A-790A0278F901}"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833A1ACB-45B2-4D65-A573-6E3F2090BDA1}"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F5084B9E-8C89-4060-A726-F66799806DEC}"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115C7FE1-93FF-404F-88E3-9EBA7709969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3A30A5-529E-463B-B810-5280600D73A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D8CE38B1-4489-4A27-864B-B597A2C21BC5}"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16F95FCC-FBA0-4C96-AF7B-A64F525CCBB3}"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F5F44175-2778-4F96-81EB-1D112D2E4366}"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421297F-695B-46E2-9A5C-CC3B90ACB359}"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0937776-3ED5-4A63-B705-8A95E04B3F76}"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334000" y="1981200"/>
            <a:ext cx="3810000" cy="4114800"/>
          </a:xfrm>
        </p:spPr>
        <p:txBody>
          <a:bodyPr/>
          <a:lstStyle/>
          <a:p>
            <a:pPr lvl="0"/>
            <a:endParaRPr lang="en-US" noProof="0"/>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93FCC02E-83EB-4C4C-BA0C-1AF6C2CEA3AE}"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2707CE04-3F89-4BD2-A78E-7DA256932BF9}"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752600"/>
            <a:ext cx="3733800" cy="4114800"/>
          </a:xfrm>
        </p:spPr>
        <p:txBody>
          <a:bodyPr/>
          <a:lstStyle/>
          <a:p>
            <a:pPr lvl="0"/>
            <a:endParaRPr lang="en-US" noProof="0"/>
          </a:p>
        </p:txBody>
      </p:sp>
      <p:sp>
        <p:nvSpPr>
          <p:cNvPr id="4" name="Text Placeholder 3"/>
          <p:cNvSpPr>
            <a:spLocks noGrp="1"/>
          </p:cNvSpPr>
          <p:nvPr>
            <p:ph type="body" sz="half" idx="2"/>
          </p:nvPr>
        </p:nvSpPr>
        <p:spPr>
          <a:xfrm>
            <a:off x="4953000" y="17526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14413" y="6107113"/>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452813" y="6107113"/>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881813" y="6107113"/>
            <a:ext cx="1905000" cy="457200"/>
          </a:xfrm>
        </p:spPr>
        <p:txBody>
          <a:bodyPr/>
          <a:lstStyle>
            <a:lvl1pPr>
              <a:defRPr/>
            </a:lvl1pPr>
          </a:lstStyle>
          <a:p>
            <a:pPr>
              <a:defRPr/>
            </a:pPr>
            <a:fld id="{ED9F7A27-A297-4395-A9F9-8FBE9CD723D2}"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1364339C-D7DD-47C2-BF4A-2FC1F53813D4}"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9610CED0-62E1-488A-9808-E5FA30AEF11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98F318-DACF-4848-A713-E048F84AC04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B64F3A2-AE43-4F8A-A687-768A8D822093}"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8A296407-B774-45DD-A913-439C93B7397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33683D5-6157-4129-8113-EE2F1BD2A20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3CB189A1-25AE-47DB-8595-398EA173A2F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C2AAB330-068A-4D8A-A360-FABE0A50C28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585F2E6-1682-49B2-8F31-0C75A5E41A26}"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F16C887D-51AF-446B-A306-578BE1E1FFB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01805205-F652-4B35-8EB9-6421ED37A48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D8108EE-DA44-49DC-8E09-556205614583}"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214EE52-18A2-4283-8A21-64F1382226E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AC83141-CA2C-4FCE-8809-3B3865834C02}"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4CB112A-4EEC-41ED-96FF-F3E5E378585A}"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AC0792B-3999-4C8A-BB24-A11CF2421565}"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81138"/>
            <a:ext cx="4038600" cy="4525962"/>
          </a:xfrm>
        </p:spPr>
        <p:txBody>
          <a:bodyPr/>
          <a:lstStyle/>
          <a:p>
            <a:pPr lvl="0"/>
            <a:endParaRPr lang="en-US" noProof="0"/>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2A25C19-41EF-4610-A71C-9670F1527508}"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DD779BE6-C110-4B4B-847E-DC67E0EC6C78}"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5CA93E1-F0C8-4041-A279-CA9BA05FB533}"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75E5186E-B94E-4958-910A-C96571296F7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EC8DB073-A0DA-49F4-A48A-3B7479AC2EC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3B9DF0C9-F12C-4E96-9563-6714891621E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E47A8CD0-6938-4851-A3B6-D259929F357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CC639E17-FBA8-495C-AC80-8E50DB799F0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4F83272-5B49-4C3C-8F53-64EC7B2E4F6C}"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FD15A35C-6673-4C8D-92D8-7D36AE579C6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8F4E956D-7B73-412D-AD54-708B037F67F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F069F37-61BB-417D-9F83-18BC9878855F}"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A319127-BEC2-4A8F-967B-E04110AFB110}"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81138"/>
            <a:ext cx="4038600" cy="4525962"/>
          </a:xfrm>
        </p:spPr>
        <p:txBody>
          <a:bodyPr/>
          <a:lstStyle/>
          <a:p>
            <a:endParaRPr lang="en-US"/>
          </a:p>
        </p:txBody>
      </p:sp>
      <p:sp>
        <p:nvSpPr>
          <p:cNvPr id="5" name="Date Placeholder 4"/>
          <p:cNvSpPr>
            <a:spLocks noGrp="1"/>
          </p:cNvSpPr>
          <p:nvPr>
            <p:ph type="dt" sz="half" idx="10"/>
          </p:nvPr>
        </p:nvSpPr>
        <p:spPr>
          <a:xfrm>
            <a:off x="6727825" y="6408738"/>
            <a:ext cx="1919288" cy="365125"/>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379913" y="6408738"/>
            <a:ext cx="2351087"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647113" y="6408738"/>
            <a:ext cx="366712" cy="365125"/>
          </a:xfrm>
        </p:spPr>
        <p:txBody>
          <a:bodyPr/>
          <a:lstStyle>
            <a:lvl1pPr>
              <a:defRPr smtClean="0"/>
            </a:lvl1pPr>
          </a:lstStyle>
          <a:p>
            <a:pPr>
              <a:defRPr/>
            </a:pPr>
            <a:fld id="{BB2BAC5B-B82B-45BF-9BA8-7FC62EF21CD6}"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ED7973-4753-465D-8078-79488464701F}"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526EE1-2335-4AC6-B408-8E76D9D4C93B}"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D2A767-25E3-4551-BD52-B38970623380}"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3D5EDB-2349-498F-8A2F-BB7BAC2D5859}"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A6AF5FE-4639-43EF-93A0-1B5A58D2AB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B231950-AF95-4069-B52D-FCE7BB285BB5}"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B44A0A6-26D8-4C62-863D-CE13CEE72EF6}"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236E74-629A-49CF-B281-1918AAD1D7F0}"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D14752-8BD6-41F3-A7DA-33558ADCCC79}"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285C1C-1F8E-4CCA-AA4C-260455E9FA02}"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9F6A6F-2764-4C45-A54C-FF331FA76C94}"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593459-182C-4427-AA6C-2312EF4A9D9F}"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6"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7"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8"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eaLnBrk="0" hangingPunct="0">
                <a:defRPr/>
              </a:pPr>
              <a:endParaRPr lang="en-US"/>
            </a:p>
          </p:txBody>
        </p:sp>
        <p:sp>
          <p:nvSpPr>
            <p:cNvPr id="9"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10"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11"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12"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13"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14"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eaLnBrk="0" hangingPunct="0">
                <a:defRPr/>
              </a:pPr>
              <a:endParaRPr lang="en-US"/>
            </a:p>
          </p:txBody>
        </p:sp>
        <p:sp>
          <p:nvSpPr>
            <p:cNvPr id="15"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eaLnBrk="0" hangingPunct="0">
                <a:defRPr/>
              </a:pPr>
              <a:endParaRPr lang="en-US"/>
            </a:p>
          </p:txBody>
        </p:sp>
        <p:sp>
          <p:nvSpPr>
            <p:cNvPr id="16"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eaLnBrk="0" hangingPunct="0">
                <a:defRPr/>
              </a:pPr>
              <a:endParaRPr lang="en-US"/>
            </a:p>
          </p:txBody>
        </p:sp>
        <p:grpSp>
          <p:nvGrpSpPr>
            <p:cNvPr id="17"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eaLnBrk="0" hangingPunct="0">
                  <a:defRPr/>
                </a:pPr>
                <a:endParaRPr lang="en-US"/>
              </a:p>
            </p:txBody>
          </p:sp>
          <p:sp>
            <p:nvSpPr>
              <p:cNvPr id="19"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20"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eaLnBrk="0" hangingPunct="0">
                  <a:defRPr/>
                </a:pPr>
                <a:endParaRPr lang="en-US"/>
              </a:p>
            </p:txBody>
          </p:sp>
          <p:sp>
            <p:nvSpPr>
              <p:cNvPr id="21"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22"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23"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24"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25"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26"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27"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28"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29"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0"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1"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2"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3"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4"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5"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6"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7"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8"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eaLnBrk="0" hangingPunct="0">
                  <a:defRPr/>
                </a:pPr>
                <a:endParaRPr lang="en-US"/>
              </a:p>
            </p:txBody>
          </p:sp>
          <p:sp>
            <p:nvSpPr>
              <p:cNvPr id="39"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eaLnBrk="0" hangingPunct="0">
                  <a:defRPr/>
                </a:pPr>
                <a:endParaRPr lang="en-US"/>
              </a:p>
            </p:txBody>
          </p:sp>
          <p:sp>
            <p:nvSpPr>
              <p:cNvPr id="40"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eaLnBrk="0" hangingPunct="0">
                  <a:defRPr/>
                </a:pPr>
                <a:endParaRPr lang="en-US"/>
              </a:p>
            </p:txBody>
          </p:sp>
          <p:sp>
            <p:nvSpPr>
              <p:cNvPr id="41"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eaLnBrk="0" hangingPunct="0">
                  <a:defRPr/>
                </a:pPr>
                <a:endParaRPr lang="en-US"/>
              </a:p>
            </p:txBody>
          </p:sp>
          <p:sp>
            <p:nvSpPr>
              <p:cNvPr id="42"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eaLnBrk="0" hangingPunct="0">
                  <a:defRPr/>
                </a:pPr>
                <a:endParaRPr lang="en-US"/>
              </a:p>
            </p:txBody>
          </p:sp>
        </p:grpSp>
      </p:grpSp>
      <p:sp>
        <p:nvSpPr>
          <p:cNvPr id="866345" name="Rectangle 41"/>
          <p:cNvSpPr>
            <a:spLocks noGrp="1" noChangeArrowheads="1"/>
          </p:cNvSpPr>
          <p:nvPr>
            <p:ph type="ctrTitle"/>
          </p:nvPr>
        </p:nvSpPr>
        <p:spPr>
          <a:xfrm>
            <a:off x="685800" y="1447800"/>
            <a:ext cx="7772400" cy="1470025"/>
          </a:xfrm>
        </p:spPr>
        <p:txBody>
          <a:bodyPr/>
          <a:lstStyle>
            <a:lvl1pPr>
              <a:defRPr/>
            </a:lvl1pPr>
          </a:lstStyle>
          <a:p>
            <a:r>
              <a:rPr lang="en-US"/>
              <a:t>Click to edit Master title style</a:t>
            </a:r>
          </a:p>
        </p:txBody>
      </p:sp>
      <p:sp>
        <p:nvSpPr>
          <p:cNvPr id="866346"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en-US"/>
              <a:t>Click to edit Master subtitle style</a:t>
            </a:r>
          </a:p>
        </p:txBody>
      </p:sp>
      <p:sp>
        <p:nvSpPr>
          <p:cNvPr id="43" name="Rectangle 43"/>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44" name="Rectangle 44"/>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45" name="Rectangle 45"/>
          <p:cNvSpPr>
            <a:spLocks noGrp="1" noChangeArrowheads="1"/>
          </p:cNvSpPr>
          <p:nvPr>
            <p:ph type="sldNum" sz="quarter" idx="12"/>
          </p:nvPr>
        </p:nvSpPr>
        <p:spPr>
          <a:xfrm>
            <a:off x="6553200" y="6245225"/>
            <a:ext cx="2133600" cy="476250"/>
          </a:xfrm>
        </p:spPr>
        <p:txBody>
          <a:bodyPr/>
          <a:lstStyle>
            <a:lvl1pPr>
              <a:defRPr/>
            </a:lvl1pPr>
          </a:lstStyle>
          <a:p>
            <a:pPr>
              <a:defRPr/>
            </a:pPr>
            <a:fld id="{37A133B8-5406-44E8-9AAE-80505A8F811D}"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grpSp>
        <p:nvGrpSpPr>
          <p:cNvPr id="5" name="Group 2"/>
          <p:cNvGrpSpPr>
            <a:grpSpLocks/>
          </p:cNvGrpSpPr>
          <p:nvPr/>
        </p:nvGrpSpPr>
        <p:grpSpPr bwMode="auto">
          <a:xfrm>
            <a:off x="0" y="0"/>
            <a:ext cx="9140825" cy="6851650"/>
            <a:chOff x="0" y="0"/>
            <a:chExt cx="5758" cy="4316"/>
          </a:xfrm>
        </p:grpSpPr>
        <p:sp>
          <p:nvSpPr>
            <p:cNvPr id="6"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7"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8"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9"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eaLnBrk="0" hangingPunct="0">
                <a:defRPr/>
              </a:pPr>
              <a:endParaRPr lang="en-US"/>
            </a:p>
          </p:txBody>
        </p:sp>
        <p:sp>
          <p:nvSpPr>
            <p:cNvPr id="10"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11"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12"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13"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14"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15"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eaLnBrk="0" hangingPunct="0">
                <a:defRPr/>
              </a:pPr>
              <a:endParaRPr lang="en-US"/>
            </a:p>
          </p:txBody>
        </p:sp>
        <p:sp>
          <p:nvSpPr>
            <p:cNvPr id="16"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eaLnBrk="0" hangingPunct="0">
                <a:defRPr/>
              </a:pPr>
              <a:endParaRPr lang="en-US"/>
            </a:p>
          </p:txBody>
        </p:sp>
        <p:sp>
          <p:nvSpPr>
            <p:cNvPr id="17"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eaLnBrk="0" hangingPunct="0">
                <a:defRPr/>
              </a:pPr>
              <a:endParaRPr lang="en-US"/>
            </a:p>
          </p:txBody>
        </p:sp>
        <p:grpSp>
          <p:nvGrpSpPr>
            <p:cNvPr id="18" name="Group 15"/>
            <p:cNvGrpSpPr>
              <a:grpSpLocks/>
            </p:cNvGrpSpPr>
            <p:nvPr/>
          </p:nvGrpSpPr>
          <p:grpSpPr bwMode="auto">
            <a:xfrm>
              <a:off x="192" y="2284"/>
              <a:ext cx="1254" cy="923"/>
              <a:chOff x="192" y="2284"/>
              <a:chExt cx="1254" cy="923"/>
            </a:xfrm>
          </p:grpSpPr>
          <p:sp>
            <p:nvSpPr>
              <p:cNvPr id="19"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eaLnBrk="0" hangingPunct="0">
                  <a:defRPr/>
                </a:pPr>
                <a:endParaRPr lang="en-US"/>
              </a:p>
            </p:txBody>
          </p:sp>
          <p:sp>
            <p:nvSpPr>
              <p:cNvPr id="20"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21"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eaLnBrk="0" hangingPunct="0">
                  <a:defRPr/>
                </a:pPr>
                <a:endParaRPr lang="en-US"/>
              </a:p>
            </p:txBody>
          </p:sp>
          <p:sp>
            <p:nvSpPr>
              <p:cNvPr id="22"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23"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24"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25"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26"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27"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28"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29"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0"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1"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2"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3"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4"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5"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6"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7"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8"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9"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eaLnBrk="0" hangingPunct="0">
                  <a:defRPr/>
                </a:pPr>
                <a:endParaRPr lang="en-US"/>
              </a:p>
            </p:txBody>
          </p:sp>
          <p:sp>
            <p:nvSpPr>
              <p:cNvPr id="40"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eaLnBrk="0" hangingPunct="0">
                  <a:defRPr/>
                </a:pPr>
                <a:endParaRPr lang="en-US"/>
              </a:p>
            </p:txBody>
          </p:sp>
          <p:sp>
            <p:nvSpPr>
              <p:cNvPr id="41"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eaLnBrk="0" hangingPunct="0">
                  <a:defRPr/>
                </a:pPr>
                <a:endParaRPr lang="en-US"/>
              </a:p>
            </p:txBody>
          </p:sp>
          <p:sp>
            <p:nvSpPr>
              <p:cNvPr id="42"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eaLnBrk="0" hangingPunct="0">
                  <a:defRPr/>
                </a:pPr>
                <a:endParaRPr lang="en-US"/>
              </a:p>
            </p:txBody>
          </p:sp>
          <p:sp>
            <p:nvSpPr>
              <p:cNvPr id="43"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eaLnBrk="0" hangingPunct="0">
                  <a:defRPr/>
                </a:pPr>
                <a:endParaRPr lang="en-US"/>
              </a:p>
            </p:txBody>
          </p:sp>
        </p:grpSp>
      </p:grpSp>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828800"/>
            <a:ext cx="4038600" cy="4302125"/>
          </a:xfrm>
        </p:spPr>
        <p:txBody>
          <a:bodyPr/>
          <a:lstStyle/>
          <a:p>
            <a:pPr lvl="0"/>
            <a:endParaRPr lang="en-US" noProof="0"/>
          </a:p>
        </p:txBody>
      </p:sp>
      <p:sp>
        <p:nvSpPr>
          <p:cNvPr id="4" name="Text Placeholder 3"/>
          <p:cNvSpPr>
            <a:spLocks noGrp="1"/>
          </p:cNvSpPr>
          <p:nvPr>
            <p:ph type="body" sz="half" idx="2"/>
          </p:nvPr>
        </p:nvSpPr>
        <p:spPr>
          <a:xfrm>
            <a:off x="4648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4" name="Date Placeholder 4"/>
          <p:cNvSpPr>
            <a:spLocks noGrp="1"/>
          </p:cNvSpPr>
          <p:nvPr>
            <p:ph type="dt" sz="half" idx="10"/>
          </p:nvPr>
        </p:nvSpPr>
        <p:spPr/>
        <p:txBody>
          <a:bodyPr/>
          <a:lstStyle>
            <a:lvl1pPr>
              <a:defRPr/>
            </a:lvl1pPr>
          </a:lstStyle>
          <a:p>
            <a:pPr>
              <a:defRPr/>
            </a:pPr>
            <a:endParaRPr lang="en-US"/>
          </a:p>
        </p:txBody>
      </p:sp>
      <p:sp>
        <p:nvSpPr>
          <p:cNvPr id="45" name="Footer Placeholder 5"/>
          <p:cNvSpPr>
            <a:spLocks noGrp="1"/>
          </p:cNvSpPr>
          <p:nvPr>
            <p:ph type="ftr" sz="quarter" idx="11"/>
          </p:nvPr>
        </p:nvSpPr>
        <p:spPr/>
        <p:txBody>
          <a:bodyPr/>
          <a:lstStyle>
            <a:lvl1pPr>
              <a:defRPr/>
            </a:lvl1pPr>
          </a:lstStyle>
          <a:p>
            <a:pPr>
              <a:defRPr/>
            </a:pPr>
            <a:endParaRPr lang="en-US"/>
          </a:p>
        </p:txBody>
      </p:sp>
      <p:sp>
        <p:nvSpPr>
          <p:cNvPr id="46" name="Slide Number Placeholder 6"/>
          <p:cNvSpPr>
            <a:spLocks noGrp="1"/>
          </p:cNvSpPr>
          <p:nvPr>
            <p:ph type="sldNum" sz="quarter" idx="12"/>
          </p:nvPr>
        </p:nvSpPr>
        <p:spPr/>
        <p:txBody>
          <a:bodyPr/>
          <a:lstStyle>
            <a:lvl1pPr>
              <a:defRPr/>
            </a:lvl1pPr>
          </a:lstStyle>
          <a:p>
            <a:pPr>
              <a:defRPr/>
            </a:pPr>
            <a:fld id="{F7CF16EB-DC95-483F-A355-155B5766B5BC}"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14370" name="Rectangle 2"/>
          <p:cNvSpPr>
            <a:spLocks noGrp="1" noChangeArrowheads="1"/>
          </p:cNvSpPr>
          <p:nvPr>
            <p:ph type="ctrTitle"/>
          </p:nvPr>
        </p:nvSpPr>
        <p:spPr>
          <a:xfrm>
            <a:off x="304800" y="5029200"/>
            <a:ext cx="8686800" cy="947738"/>
          </a:xfrm>
        </p:spPr>
        <p:txBody>
          <a:bodyPr/>
          <a:lstStyle>
            <a:lvl1pPr>
              <a:defRPr/>
            </a:lvl1pPr>
          </a:lstStyle>
          <a:p>
            <a:r>
              <a:rPr lang="en-US"/>
              <a:t>Click to edit Master title style</a:t>
            </a:r>
          </a:p>
        </p:txBody>
      </p:sp>
      <p:sp>
        <p:nvSpPr>
          <p:cNvPr id="314371" name="Rectangle 3"/>
          <p:cNvSpPr>
            <a:spLocks noGrp="1" noChangeArrowheads="1"/>
          </p:cNvSpPr>
          <p:nvPr>
            <p:ph type="subTitle" idx="1"/>
          </p:nvPr>
        </p:nvSpPr>
        <p:spPr>
          <a:xfrm>
            <a:off x="304800" y="5886450"/>
            <a:ext cx="8686800" cy="895350"/>
          </a:xfrm>
        </p:spPr>
        <p:txBody>
          <a:bodyPr/>
          <a:lstStyle>
            <a:lvl1pPr marL="0" indent="0">
              <a:buFont typeface="Wingdings" pitchFamily="2" charset="2"/>
              <a:buNone/>
              <a:defRPr>
                <a:solidFill>
                  <a:schemeClr val="tx2"/>
                </a:solidFill>
              </a:defRPr>
            </a:lvl1pPr>
          </a:lstStyle>
          <a:p>
            <a:r>
              <a:rPr lang="en-US"/>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fld id="{B8B0F222-0B44-47D3-AA6D-3869F07205D3}" type="datetimeFigureOut">
              <a:rPr lang="en-US"/>
              <a:pPr>
                <a:defRPr/>
              </a:pPr>
              <a:t>6/22/2010</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BEDDA2C-3D6C-4F25-AC16-9ADAEE59CB32}" type="slidenum">
              <a:rPr lang="en-US"/>
              <a:pPr>
                <a:defRPr/>
              </a:pPr>
              <a:t>‹#›</a:t>
            </a:fld>
            <a:endParaRPr lang="en-US"/>
          </a:p>
        </p:txBody>
      </p:sp>
    </p:spTree>
  </p:cSld>
  <p:clrMapOvr>
    <a:masterClrMapping/>
  </p:clrMapOvr>
  <p:transition spd="med">
    <p:wipe dir="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rrowheads="1"/>
          </p:cNvPicPr>
          <p:nvPr/>
        </p:nvPicPr>
        <p:blipFill>
          <a:blip r:embed="rId2" cstate="print"/>
          <a:srcRect/>
          <a:stretch>
            <a:fillRect/>
          </a:stretch>
        </p:blipFill>
        <p:spPr bwMode="ltGray">
          <a:xfrm>
            <a:off x="0" y="0"/>
            <a:ext cx="1803400" cy="6858000"/>
          </a:xfrm>
          <a:prstGeom prst="rect">
            <a:avLst/>
          </a:prstGeom>
          <a:noFill/>
          <a:ln w="9525">
            <a:noFill/>
            <a:miter lim="800000"/>
            <a:headEnd/>
            <a:tailEnd/>
          </a:ln>
        </p:spPr>
      </p:pic>
      <p:sp>
        <p:nvSpPr>
          <p:cNvPr id="2051" name="Rectangle 3"/>
          <p:cNvSpPr>
            <a:spLocks noGrp="1" noChangeArrowheads="1"/>
          </p:cNvSpPr>
          <p:nvPr>
            <p:ph type="ctrTitle" sz="quarter"/>
          </p:nvPr>
        </p:nvSpPr>
        <p:spPr>
          <a:xfrm>
            <a:off x="1828800" y="1524000"/>
            <a:ext cx="7162800" cy="1905000"/>
          </a:xfrm>
        </p:spPr>
        <p:txBody>
          <a:bodyPr/>
          <a:lstStyle>
            <a:lvl1pPr>
              <a:defRPr/>
            </a:lvl1pPr>
          </a:lstStyle>
          <a:p>
            <a:r>
              <a:rPr lang="en-US" smtClean="0"/>
              <a:t>Click to edit Master title style</a:t>
            </a:r>
            <a:endParaRPr lang="en-US"/>
          </a:p>
        </p:txBody>
      </p:sp>
      <p:sp>
        <p:nvSpPr>
          <p:cNvPr id="2052" name="Rectangle 4"/>
          <p:cNvSpPr>
            <a:spLocks noGrp="1" noChangeArrowheads="1"/>
          </p:cNvSpPr>
          <p:nvPr>
            <p:ph type="subTitle" sz="quarter" idx="1"/>
          </p:nvPr>
        </p:nvSpPr>
        <p:spPr>
          <a:xfrm>
            <a:off x="22098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5" name="Rectangle 5"/>
          <p:cNvSpPr>
            <a:spLocks noGrp="1" noChangeArrowheads="1"/>
          </p:cNvSpPr>
          <p:nvPr>
            <p:ph type="dt" sz="quarter"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smtClean="0"/>
            </a:lvl1pPr>
          </a:lstStyle>
          <a:p>
            <a:pPr>
              <a:defRPr/>
            </a:pPr>
            <a:fld id="{535875F4-DF97-4D57-90BD-628212390A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A88B28-5B08-4D26-B1A2-15D1A15CDA58}"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rrowheads="1"/>
          </p:cNvPicPr>
          <p:nvPr/>
        </p:nvPicPr>
        <p:blipFill>
          <a:blip r:embed="rId2" cstate="print"/>
          <a:srcRect/>
          <a:stretch>
            <a:fillRect/>
          </a:stretch>
        </p:blipFill>
        <p:spPr bwMode="ltGray">
          <a:xfrm>
            <a:off x="0" y="0"/>
            <a:ext cx="1803400" cy="6858000"/>
          </a:xfrm>
          <a:prstGeom prst="rect">
            <a:avLst/>
          </a:prstGeom>
          <a:noFill/>
          <a:ln w="9525">
            <a:noFill/>
            <a:miter lim="800000"/>
            <a:headEnd/>
            <a:tailEnd/>
          </a:ln>
        </p:spPr>
      </p:pic>
      <p:sp>
        <p:nvSpPr>
          <p:cNvPr id="2051" name="Rectangle 3"/>
          <p:cNvSpPr>
            <a:spLocks noGrp="1" noChangeArrowheads="1"/>
          </p:cNvSpPr>
          <p:nvPr>
            <p:ph type="ctrTitle" sz="quarter"/>
          </p:nvPr>
        </p:nvSpPr>
        <p:spPr>
          <a:xfrm>
            <a:off x="1828800" y="1524000"/>
            <a:ext cx="7162800" cy="1905000"/>
          </a:xfrm>
        </p:spPr>
        <p:txBody>
          <a:bodyPr/>
          <a:lstStyle>
            <a:lvl1pPr>
              <a:defRPr/>
            </a:lvl1pPr>
          </a:lstStyle>
          <a:p>
            <a:r>
              <a:rPr lang="en-US" smtClean="0"/>
              <a:t>Click to edit Master title style</a:t>
            </a:r>
            <a:endParaRPr lang="en-US"/>
          </a:p>
        </p:txBody>
      </p:sp>
      <p:sp>
        <p:nvSpPr>
          <p:cNvPr id="2052" name="Rectangle 4"/>
          <p:cNvSpPr>
            <a:spLocks noGrp="1" noChangeArrowheads="1"/>
          </p:cNvSpPr>
          <p:nvPr>
            <p:ph type="subTitle" sz="quarter" idx="1"/>
          </p:nvPr>
        </p:nvSpPr>
        <p:spPr>
          <a:xfrm>
            <a:off x="22098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5" name="Rectangle 5"/>
          <p:cNvSpPr>
            <a:spLocks noGrp="1" noChangeArrowheads="1"/>
          </p:cNvSpPr>
          <p:nvPr>
            <p:ph type="dt" sz="quarter"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smtClean="0"/>
            </a:lvl1pPr>
          </a:lstStyle>
          <a:p>
            <a:pPr>
              <a:defRPr/>
            </a:pPr>
            <a:fld id="{E948BE18-3769-42C8-B3CD-91452763BF3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502DC4-2695-4C54-8177-59DDB4E4724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8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3.jpe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8.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828800"/>
            <a:ext cx="8229600" cy="4302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7172"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64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647174"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fld id="{9202AD0D-B1C5-4762-A1A9-C9161ED7B7B8}" type="slidenum">
              <a:rPr lang="en-US"/>
              <a:pPr>
                <a:defRPr/>
              </a:pPr>
              <a:t>‹#›</a:t>
            </a:fld>
            <a:endParaRPr lang="en-US"/>
          </a:p>
        </p:txBody>
      </p:sp>
      <p:grpSp>
        <p:nvGrpSpPr>
          <p:cNvPr id="2055" name="Group 7"/>
          <p:cNvGrpSpPr>
            <a:grpSpLocks/>
          </p:cNvGrpSpPr>
          <p:nvPr/>
        </p:nvGrpSpPr>
        <p:grpSpPr bwMode="auto">
          <a:xfrm>
            <a:off x="279400" y="152400"/>
            <a:ext cx="8686800" cy="1600200"/>
            <a:chOff x="176" y="96"/>
            <a:chExt cx="5472" cy="1008"/>
          </a:xfrm>
        </p:grpSpPr>
        <p:sp>
          <p:nvSpPr>
            <p:cNvPr id="647176"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pPr eaLnBrk="0" hangingPunct="0">
                <a:defRPr/>
              </a:pPr>
              <a:endParaRPr lang="en-US"/>
            </a:p>
          </p:txBody>
        </p:sp>
        <p:sp>
          <p:nvSpPr>
            <p:cNvPr id="647177"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pPr algn="ctr">
                <a:defRPr/>
              </a:pPr>
              <a:endParaRPr lang="en-US" sz="2400">
                <a:latin typeface="Times New Roman" pitchFamily="18" charset="0"/>
              </a:endParaRPr>
            </a:p>
          </p:txBody>
        </p:sp>
        <p:sp>
          <p:nvSpPr>
            <p:cNvPr id="647178"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en-US" sz="2400">
                <a:latin typeface="Times New Roman" pitchFamily="18" charset="0"/>
              </a:endParaRPr>
            </a:p>
          </p:txBody>
        </p:sp>
        <p:sp>
          <p:nvSpPr>
            <p:cNvPr id="647179"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pPr algn="ctr">
                <a:defRPr/>
              </a:pPr>
              <a:endParaRPr lang="en-US" sz="2400">
                <a:latin typeface="Times New Roman" pitchFamily="18" charset="0"/>
              </a:endParaRPr>
            </a:p>
          </p:txBody>
        </p:sp>
        <p:sp>
          <p:nvSpPr>
            <p:cNvPr id="647180"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en-US" sz="2400">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4295" r:id="rId1"/>
    <p:sldLayoutId id="2147484249" r:id="rId2"/>
    <p:sldLayoutId id="2147484248" r:id="rId3"/>
    <p:sldLayoutId id="2147484247" r:id="rId4"/>
    <p:sldLayoutId id="2147484246" r:id="rId5"/>
    <p:sldLayoutId id="2147484245" r:id="rId6"/>
    <p:sldLayoutId id="2147484244" r:id="rId7"/>
    <p:sldLayoutId id="2147484243" r:id="rId8"/>
    <p:sldLayoutId id="2147484242" r:id="rId9"/>
    <p:sldLayoutId id="2147484241" r:id="rId10"/>
    <p:sldLayoutId id="2147484240" r:id="rId11"/>
    <p:sldLayoutId id="2147484239" r:id="rId12"/>
    <p:sldLayoutId id="2147484238" r:id="rId13"/>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44035" name="Rectangle 5"/>
          <p:cNvSpPr>
            <a:spLocks noGrp="1" noChangeArrowheads="1"/>
          </p:cNvSpPr>
          <p:nvPr>
            <p:ph type="title"/>
          </p:nvPr>
        </p:nvSpPr>
        <p:spPr bwMode="auto">
          <a:xfrm>
            <a:off x="1066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4036" name="Rectangle 6"/>
          <p:cNvSpPr>
            <a:spLocks noGrp="1" noChangeArrowheads="1"/>
          </p:cNvSpPr>
          <p:nvPr>
            <p:ph type="body" idx="1"/>
          </p:nvPr>
        </p:nvSpPr>
        <p:spPr bwMode="auto">
          <a:xfrm>
            <a:off x="1066800" y="19050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5"/>
          <p:cNvSpPr>
            <a:spLocks noGrp="1" noChangeArrowheads="1"/>
          </p:cNvSpPr>
          <p:nvPr>
            <p:ph type="dt" sz="quarter" idx="2"/>
          </p:nvPr>
        </p:nvSpPr>
        <p:spPr bwMode="auto">
          <a:xfrm>
            <a:off x="18288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defRPr sz="1400"/>
            </a:lvl1pPr>
          </a:lstStyle>
          <a:p>
            <a:pPr>
              <a:defRPr/>
            </a:pPr>
            <a:endParaRPr lang="en-US"/>
          </a:p>
        </p:txBody>
      </p:sp>
      <p:sp>
        <p:nvSpPr>
          <p:cNvPr id="12" name="Rectangle 6"/>
          <p:cNvSpPr>
            <a:spLocks noGrp="1" noChangeArrowheads="1"/>
          </p:cNvSpPr>
          <p:nvPr>
            <p:ph type="ftr" sz="quarter" idx="3"/>
          </p:nvPr>
        </p:nvSpPr>
        <p:spPr bwMode="auto">
          <a:xfrm>
            <a:off x="3962400" y="6248400"/>
            <a:ext cx="28956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ctr">
              <a:defRPr sz="1400"/>
            </a:lvl1pPr>
          </a:lstStyle>
          <a:p>
            <a:pPr>
              <a:defRPr/>
            </a:pPr>
            <a:endParaRPr lang="en-US"/>
          </a:p>
        </p:txBody>
      </p:sp>
      <p:sp>
        <p:nvSpPr>
          <p:cNvPr id="13" name="Rectangle 7"/>
          <p:cNvSpPr>
            <a:spLocks noGrp="1" noChangeArrowheads="1"/>
          </p:cNvSpPr>
          <p:nvPr>
            <p:ph type="sldNum" sz="quarter" idx="4"/>
          </p:nvPr>
        </p:nvSpPr>
        <p:spPr bwMode="auto">
          <a:xfrm>
            <a:off x="70866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a:defRPr sz="1400" smtClean="0"/>
            </a:lvl1pPr>
          </a:lstStyle>
          <a:p>
            <a:pPr>
              <a:defRPr/>
            </a:pPr>
            <a:fld id="{DAC5DE4B-DC1B-4A1A-89ED-1F6920D57FB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32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Char char="–"/>
        <a:defRPr sz="2800">
          <a:solidFill>
            <a:schemeClr val="tx1"/>
          </a:solidFill>
          <a:latin typeface="+mn-lt"/>
        </a:defRPr>
      </a:lvl2pPr>
      <a:lvl3pPr marL="1143000" indent="-228600" algn="l" rtl="0" fontAlgn="base">
        <a:spcBef>
          <a:spcPct val="20000"/>
        </a:spcBef>
        <a:spcAft>
          <a:spcPct val="0"/>
        </a:spcAft>
        <a:buClr>
          <a:schemeClr val="accent2"/>
        </a:buClr>
        <a:buChar char="•"/>
        <a:defRPr sz="2400">
          <a:solidFill>
            <a:schemeClr val="tx1"/>
          </a:solidFill>
          <a:latin typeface="+mn-lt"/>
        </a:defRPr>
      </a:lvl3pPr>
      <a:lvl4pPr marL="1600200" indent="-228600" algn="l" rtl="0" fontAlgn="base">
        <a:spcBef>
          <a:spcPct val="20000"/>
        </a:spcBef>
        <a:spcAft>
          <a:spcPct val="0"/>
        </a:spcAft>
        <a:buClr>
          <a:schemeClr val="accent2"/>
        </a:buClr>
        <a:buChar char="–"/>
        <a:defRPr sz="2000">
          <a:solidFill>
            <a:schemeClr val="tx1"/>
          </a:solidFill>
          <a:latin typeface="+mn-lt"/>
        </a:defRPr>
      </a:lvl4pPr>
      <a:lvl5pPr marL="2057400" indent="-228600" algn="l" rtl="0" fontAlgn="base">
        <a:spcBef>
          <a:spcPct val="20000"/>
        </a:spcBef>
        <a:spcAft>
          <a:spcPct val="0"/>
        </a:spcAft>
        <a:buClr>
          <a:schemeClr val="accent2"/>
        </a:buClr>
        <a:buChar char="•"/>
        <a:defRPr sz="2000">
          <a:solidFill>
            <a:schemeClr val="tx1"/>
          </a:solidFill>
          <a:latin typeface="+mn-lt"/>
        </a:defRPr>
      </a:lvl5pPr>
      <a:lvl6pPr marL="2514600" indent="-228600" algn="l" rtl="0" eaLnBrk="1" fontAlgn="base" hangingPunct="1">
        <a:spcBef>
          <a:spcPct val="20000"/>
        </a:spcBef>
        <a:spcAft>
          <a:spcPct val="0"/>
        </a:spcAft>
        <a:buClr>
          <a:schemeClr val="accent2"/>
        </a:buClr>
        <a:buChar char="•"/>
        <a:defRPr sz="2000">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2000">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2000">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folHlink"/>
            </a:gs>
          </a:gsLst>
          <a:path path="rect">
            <a:fillToRect r="100000" b="100000"/>
          </a:path>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2413" cy="6856413"/>
            <a:chOff x="0" y="0"/>
            <a:chExt cx="5759" cy="4319"/>
          </a:xfrm>
        </p:grpSpPr>
        <p:grpSp>
          <p:nvGrpSpPr>
            <p:cNvPr id="3080" name="Group 3"/>
            <p:cNvGrpSpPr>
              <a:grpSpLocks/>
            </p:cNvGrpSpPr>
            <p:nvPr/>
          </p:nvGrpSpPr>
          <p:grpSpPr bwMode="auto">
            <a:xfrm>
              <a:off x="0" y="0"/>
              <a:ext cx="926" cy="4319"/>
              <a:chOff x="0" y="0"/>
              <a:chExt cx="926" cy="4319"/>
            </a:xfrm>
          </p:grpSpPr>
          <p:sp>
            <p:nvSpPr>
              <p:cNvPr id="706564" name="Rectangle 4"/>
              <p:cNvSpPr>
                <a:spLocks noChangeArrowheads="1"/>
              </p:cNvSpPr>
              <p:nvPr/>
            </p:nvSpPr>
            <p:spPr bwMode="ltGray">
              <a:xfrm>
                <a:off x="0" y="0"/>
                <a:ext cx="923" cy="4319"/>
              </a:xfrm>
              <a:prstGeom prst="rect">
                <a:avLst/>
              </a:prstGeom>
              <a:solidFill>
                <a:schemeClr val="bg1"/>
              </a:solidFill>
              <a:ln w="9525">
                <a:noFill/>
                <a:miter lim="800000"/>
                <a:headEnd/>
                <a:tailEnd/>
              </a:ln>
              <a:effectLst/>
            </p:spPr>
            <p:txBody>
              <a:bodyPr wrap="none" anchor="ctr"/>
              <a:lstStyle/>
              <a:p>
                <a:pPr eaLnBrk="0" hangingPunct="0">
                  <a:defRPr/>
                </a:pPr>
                <a:endParaRPr lang="en-US"/>
              </a:p>
            </p:txBody>
          </p:sp>
          <p:pic>
            <p:nvPicPr>
              <p:cNvPr id="3089" name="Picture 5"/>
              <p:cNvPicPr>
                <a:picLocks noChangeArrowheads="1"/>
              </p:cNvPicPr>
              <p:nvPr/>
            </p:nvPicPr>
            <p:blipFill>
              <a:blip r:embed="rId13" cstate="print"/>
              <a:srcRect/>
              <a:stretch>
                <a:fillRect/>
              </a:stretch>
            </p:blipFill>
            <p:spPr bwMode="ltGray">
              <a:xfrm>
                <a:off x="6" y="31"/>
                <a:ext cx="920" cy="944"/>
              </a:xfrm>
              <a:prstGeom prst="rect">
                <a:avLst/>
              </a:prstGeom>
              <a:noFill/>
              <a:ln w="9525">
                <a:noFill/>
                <a:miter lim="800000"/>
                <a:headEnd/>
                <a:tailEnd/>
              </a:ln>
            </p:spPr>
          </p:pic>
          <p:sp>
            <p:nvSpPr>
              <p:cNvPr id="706566" name="Freeform 6"/>
              <p:cNvSpPr>
                <a:spLocks/>
              </p:cNvSpPr>
              <p:nvPr/>
            </p:nvSpPr>
            <p:spPr bwMode="ltGray">
              <a:xfrm>
                <a:off x="6" y="1023"/>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eaLnBrk="0" hangingPunct="0">
                  <a:defRPr/>
                </a:pPr>
                <a:endParaRPr lang="en-US"/>
              </a:p>
            </p:txBody>
          </p:sp>
          <p:sp>
            <p:nvSpPr>
              <p:cNvPr id="706567" name="Freeform 7"/>
              <p:cNvSpPr>
                <a:spLocks/>
              </p:cNvSpPr>
              <p:nvPr/>
            </p:nvSpPr>
            <p:spPr bwMode="ltGray">
              <a:xfrm>
                <a:off x="6" y="2087"/>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eaLnBrk="0" hangingPunct="0">
                  <a:defRPr/>
                </a:pPr>
                <a:endParaRPr lang="en-US"/>
              </a:p>
            </p:txBody>
          </p:sp>
          <p:sp>
            <p:nvSpPr>
              <p:cNvPr id="706568" name="Freeform 8"/>
              <p:cNvSpPr>
                <a:spLocks/>
              </p:cNvSpPr>
              <p:nvPr/>
            </p:nvSpPr>
            <p:spPr bwMode="ltGray">
              <a:xfrm>
                <a:off x="6" y="3160"/>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eaLnBrk="0" hangingPunct="0">
                  <a:defRPr/>
                </a:pPr>
                <a:endParaRPr lang="en-US"/>
              </a:p>
            </p:txBody>
          </p:sp>
        </p:grpSp>
        <p:grpSp>
          <p:nvGrpSpPr>
            <p:cNvPr id="3081" name="Group 9"/>
            <p:cNvGrpSpPr>
              <a:grpSpLocks/>
            </p:cNvGrpSpPr>
            <p:nvPr/>
          </p:nvGrpSpPr>
          <p:grpSpPr bwMode="auto">
            <a:xfrm>
              <a:off x="993" y="1028"/>
              <a:ext cx="4766" cy="119"/>
              <a:chOff x="993" y="1028"/>
              <a:chExt cx="4766" cy="119"/>
            </a:xfrm>
          </p:grpSpPr>
          <p:sp>
            <p:nvSpPr>
              <p:cNvPr id="706570" name="Rectangle 10"/>
              <p:cNvSpPr>
                <a:spLocks noChangeArrowheads="1"/>
              </p:cNvSpPr>
              <p:nvPr/>
            </p:nvSpPr>
            <p:spPr bwMode="ltGray">
              <a:xfrm>
                <a:off x="996" y="1035"/>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9525">
                <a:noFill/>
                <a:miter lim="800000"/>
                <a:headEnd/>
                <a:tailEnd/>
              </a:ln>
              <a:effectLst/>
            </p:spPr>
            <p:txBody>
              <a:bodyPr wrap="none" anchor="ctr"/>
              <a:lstStyle/>
              <a:p>
                <a:pPr eaLnBrk="0" hangingPunct="0">
                  <a:defRPr/>
                </a:pPr>
                <a:endParaRPr lang="en-US"/>
              </a:p>
            </p:txBody>
          </p:sp>
          <p:sp>
            <p:nvSpPr>
              <p:cNvPr id="706571" name="Line 11"/>
              <p:cNvSpPr>
                <a:spLocks noChangeShapeType="1"/>
              </p:cNvSpPr>
              <p:nvPr/>
            </p:nvSpPr>
            <p:spPr bwMode="ltGray">
              <a:xfrm>
                <a:off x="999" y="1145"/>
                <a:ext cx="4760" cy="0"/>
              </a:xfrm>
              <a:prstGeom prst="line">
                <a:avLst/>
              </a:prstGeom>
              <a:noFill/>
              <a:ln w="12700">
                <a:solidFill>
                  <a:srgbClr val="996633"/>
                </a:solidFill>
                <a:round/>
                <a:headEnd type="none" w="sm" len="sm"/>
                <a:tailEnd type="none" w="sm" len="sm"/>
              </a:ln>
              <a:effectLst/>
            </p:spPr>
            <p:txBody>
              <a:bodyPr/>
              <a:lstStyle/>
              <a:p>
                <a:pPr eaLnBrk="0" hangingPunct="0">
                  <a:defRPr/>
                </a:pPr>
                <a:endParaRPr lang="en-US"/>
              </a:p>
            </p:txBody>
          </p:sp>
          <p:sp>
            <p:nvSpPr>
              <p:cNvPr id="706572" name="Line 12"/>
              <p:cNvSpPr>
                <a:spLocks noChangeShapeType="1"/>
              </p:cNvSpPr>
              <p:nvPr/>
            </p:nvSpPr>
            <p:spPr bwMode="ltGray">
              <a:xfrm>
                <a:off x="999" y="1121"/>
                <a:ext cx="4760" cy="0"/>
              </a:xfrm>
              <a:prstGeom prst="line">
                <a:avLst/>
              </a:prstGeom>
              <a:noFill/>
              <a:ln w="12700">
                <a:solidFill>
                  <a:srgbClr val="996633"/>
                </a:solidFill>
                <a:round/>
                <a:headEnd type="none" w="sm" len="sm"/>
                <a:tailEnd type="none" w="sm" len="sm"/>
              </a:ln>
              <a:effectLst/>
            </p:spPr>
            <p:txBody>
              <a:bodyPr/>
              <a:lstStyle/>
              <a:p>
                <a:pPr eaLnBrk="0" hangingPunct="0">
                  <a:defRPr/>
                </a:pPr>
                <a:endParaRPr lang="en-US"/>
              </a:p>
            </p:txBody>
          </p:sp>
          <p:sp>
            <p:nvSpPr>
              <p:cNvPr id="706573" name="Line 13"/>
              <p:cNvSpPr>
                <a:spLocks noChangeShapeType="1"/>
              </p:cNvSpPr>
              <p:nvPr/>
            </p:nvSpPr>
            <p:spPr bwMode="ltGray">
              <a:xfrm>
                <a:off x="999" y="1091"/>
                <a:ext cx="4760" cy="0"/>
              </a:xfrm>
              <a:prstGeom prst="line">
                <a:avLst/>
              </a:prstGeom>
              <a:noFill/>
              <a:ln w="12700">
                <a:solidFill>
                  <a:srgbClr val="996633"/>
                </a:solidFill>
                <a:round/>
                <a:headEnd type="none" w="sm" len="sm"/>
                <a:tailEnd type="none" w="sm" len="sm"/>
              </a:ln>
              <a:effectLst/>
            </p:spPr>
            <p:txBody>
              <a:bodyPr/>
              <a:lstStyle/>
              <a:p>
                <a:pPr eaLnBrk="0" hangingPunct="0">
                  <a:defRPr/>
                </a:pPr>
                <a:endParaRPr lang="en-US"/>
              </a:p>
            </p:txBody>
          </p:sp>
          <p:sp>
            <p:nvSpPr>
              <p:cNvPr id="706574" name="Line 14"/>
              <p:cNvSpPr>
                <a:spLocks noChangeShapeType="1"/>
              </p:cNvSpPr>
              <p:nvPr/>
            </p:nvSpPr>
            <p:spPr bwMode="ltGray">
              <a:xfrm>
                <a:off x="999" y="1057"/>
                <a:ext cx="4760" cy="0"/>
              </a:xfrm>
              <a:prstGeom prst="line">
                <a:avLst/>
              </a:prstGeom>
              <a:noFill/>
              <a:ln w="12700">
                <a:solidFill>
                  <a:srgbClr val="996633"/>
                </a:solidFill>
                <a:round/>
                <a:headEnd type="none" w="sm" len="sm"/>
                <a:tailEnd type="none" w="sm" len="sm"/>
              </a:ln>
              <a:effectLst/>
            </p:spPr>
            <p:txBody>
              <a:bodyPr/>
              <a:lstStyle/>
              <a:p>
                <a:pPr eaLnBrk="0" hangingPunct="0">
                  <a:defRPr/>
                </a:pPr>
                <a:endParaRPr lang="en-US"/>
              </a:p>
            </p:txBody>
          </p:sp>
          <p:sp>
            <p:nvSpPr>
              <p:cNvPr id="706575" name="Freeform 15"/>
              <p:cNvSpPr>
                <a:spLocks/>
              </p:cNvSpPr>
              <p:nvPr/>
            </p:nvSpPr>
            <p:spPr bwMode="ltGray">
              <a:xfrm>
                <a:off x="993" y="1028"/>
                <a:ext cx="4765" cy="119"/>
              </a:xfrm>
              <a:custGeom>
                <a:avLst/>
                <a:gdLst/>
                <a:ahLst/>
                <a:cxnLst>
                  <a:cxn ang="0">
                    <a:pos x="0" y="118"/>
                  </a:cxn>
                  <a:cxn ang="0">
                    <a:pos x="0" y="0"/>
                  </a:cxn>
                  <a:cxn ang="0">
                    <a:pos x="4764" y="0"/>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p:spPr>
            <p:txBody>
              <a:bodyPr/>
              <a:lstStyle/>
              <a:p>
                <a:pPr eaLnBrk="0" hangingPunct="0">
                  <a:defRPr/>
                </a:pPr>
                <a:endParaRPr lang="en-US"/>
              </a:p>
            </p:txBody>
          </p:sp>
        </p:grpSp>
      </p:grpSp>
      <p:sp>
        <p:nvSpPr>
          <p:cNvPr id="3075" name="Rectangle 16"/>
          <p:cNvSpPr>
            <a:spLocks noGrp="1" noChangeArrowheads="1"/>
          </p:cNvSpPr>
          <p:nvPr>
            <p:ph type="title"/>
          </p:nvPr>
        </p:nvSpPr>
        <p:spPr bwMode="auto">
          <a:xfrm>
            <a:off x="1370013" y="3048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076" name="Rectangle 17"/>
          <p:cNvSpPr>
            <a:spLocks noGrp="1" noChangeArrowheads="1"/>
          </p:cNvSpPr>
          <p:nvPr>
            <p:ph type="body" idx="1"/>
          </p:nvPr>
        </p:nvSpPr>
        <p:spPr bwMode="auto">
          <a:xfrm>
            <a:off x="1370013"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578" name="Rectangle 18"/>
          <p:cNvSpPr>
            <a:spLocks noGrp="1" noChangeArrowheads="1"/>
          </p:cNvSpPr>
          <p:nvPr>
            <p:ph type="dt" sz="half" idx="2"/>
          </p:nvPr>
        </p:nvSpPr>
        <p:spPr bwMode="auto">
          <a:xfrm>
            <a:off x="13589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solidFill>
                  <a:schemeClr val="tx2"/>
                </a:solidFill>
                <a:latin typeface="+mn-lt"/>
              </a:defRPr>
            </a:lvl1pPr>
          </a:lstStyle>
          <a:p>
            <a:pPr>
              <a:defRPr/>
            </a:pPr>
            <a:endParaRPr lang="en-US"/>
          </a:p>
        </p:txBody>
      </p:sp>
      <p:sp>
        <p:nvSpPr>
          <p:cNvPr id="706579" name="Rectangle 19"/>
          <p:cNvSpPr>
            <a:spLocks noGrp="1" noChangeArrowheads="1"/>
          </p:cNvSpPr>
          <p:nvPr>
            <p:ph type="ftr" sz="quarter" idx="3"/>
          </p:nvPr>
        </p:nvSpPr>
        <p:spPr bwMode="auto">
          <a:xfrm>
            <a:off x="37973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chemeClr val="tx2"/>
                </a:solidFill>
                <a:latin typeface="+mn-lt"/>
              </a:defRPr>
            </a:lvl1pPr>
          </a:lstStyle>
          <a:p>
            <a:pPr>
              <a:defRPr/>
            </a:pPr>
            <a:endParaRPr lang="en-US"/>
          </a:p>
        </p:txBody>
      </p:sp>
      <p:sp>
        <p:nvSpPr>
          <p:cNvPr id="706580" name="Rectangle 20"/>
          <p:cNvSpPr>
            <a:spLocks noGrp="1" noChangeArrowheads="1"/>
          </p:cNvSpPr>
          <p:nvPr>
            <p:ph type="sldNum" sz="quarter" idx="4"/>
          </p:nvPr>
        </p:nvSpPr>
        <p:spPr bwMode="auto">
          <a:xfrm>
            <a:off x="72263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solidFill>
                  <a:schemeClr val="tx2"/>
                </a:solidFill>
                <a:latin typeface="+mn-lt"/>
              </a:defRPr>
            </a:lvl1pPr>
          </a:lstStyle>
          <a:p>
            <a:pPr>
              <a:defRPr/>
            </a:pPr>
            <a:fld id="{CCBFD146-E866-48C2-B7DC-7051711957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6" r:id="rId1"/>
    <p:sldLayoutId id="2147484259" r:id="rId2"/>
    <p:sldLayoutId id="2147484258" r:id="rId3"/>
    <p:sldLayoutId id="2147484257" r:id="rId4"/>
    <p:sldLayoutId id="2147484256" r:id="rId5"/>
    <p:sldLayoutId id="2147484255" r:id="rId6"/>
    <p:sldLayoutId id="2147484254" r:id="rId7"/>
    <p:sldLayoutId id="2147484253" r:id="rId8"/>
    <p:sldLayoutId id="2147484252" r:id="rId9"/>
    <p:sldLayoutId id="2147484251" r:id="rId10"/>
    <p:sldLayoutId id="2147484250" r:id="rId11"/>
  </p:sldLayoutIdLst>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Times New Roman" pitchFamily="18" charset="0"/>
        </a:defRPr>
      </a:lvl2pPr>
      <a:lvl3pPr algn="ctr" rtl="0" eaLnBrk="0" fontAlgn="base" hangingPunct="0">
        <a:spcBef>
          <a:spcPct val="0"/>
        </a:spcBef>
        <a:spcAft>
          <a:spcPct val="0"/>
        </a:spcAft>
        <a:defRPr sz="4400" i="1">
          <a:solidFill>
            <a:schemeClr val="tx2"/>
          </a:solidFill>
          <a:latin typeface="Times New Roman" pitchFamily="18" charset="0"/>
        </a:defRPr>
      </a:lvl3pPr>
      <a:lvl4pPr algn="ctr" rtl="0" eaLnBrk="0" fontAlgn="base" hangingPunct="0">
        <a:spcBef>
          <a:spcPct val="0"/>
        </a:spcBef>
        <a:spcAft>
          <a:spcPct val="0"/>
        </a:spcAft>
        <a:defRPr sz="4400" i="1">
          <a:solidFill>
            <a:schemeClr val="tx2"/>
          </a:solidFill>
          <a:latin typeface="Times New Roman" pitchFamily="18" charset="0"/>
        </a:defRPr>
      </a:lvl4pPr>
      <a:lvl5pPr algn="ctr" rtl="0" eaLnBrk="0" fontAlgn="base" hangingPunct="0">
        <a:spcBef>
          <a:spcPct val="0"/>
        </a:spcBef>
        <a:spcAft>
          <a:spcPct val="0"/>
        </a:spcAft>
        <a:defRPr sz="4400" i="1">
          <a:solidFill>
            <a:schemeClr val="tx2"/>
          </a:solidFill>
          <a:latin typeface="Times New Roman" pitchFamily="18" charset="0"/>
        </a:defRPr>
      </a:lvl5pPr>
      <a:lvl6pPr marL="457200" algn="ctr" rtl="0" eaLnBrk="0" fontAlgn="base" hangingPunct="0">
        <a:spcBef>
          <a:spcPct val="0"/>
        </a:spcBef>
        <a:spcAft>
          <a:spcPct val="0"/>
        </a:spcAft>
        <a:defRPr sz="4400" i="1">
          <a:solidFill>
            <a:schemeClr val="tx2"/>
          </a:solidFill>
          <a:latin typeface="Times New Roman" pitchFamily="18" charset="0"/>
        </a:defRPr>
      </a:lvl6pPr>
      <a:lvl7pPr marL="914400" algn="ctr" rtl="0" eaLnBrk="0" fontAlgn="base" hangingPunct="0">
        <a:spcBef>
          <a:spcPct val="0"/>
        </a:spcBef>
        <a:spcAft>
          <a:spcPct val="0"/>
        </a:spcAft>
        <a:defRPr sz="4400" i="1">
          <a:solidFill>
            <a:schemeClr val="tx2"/>
          </a:solidFill>
          <a:latin typeface="Times New Roman" pitchFamily="18" charset="0"/>
        </a:defRPr>
      </a:lvl7pPr>
      <a:lvl8pPr marL="1371600" algn="ctr" rtl="0" eaLnBrk="0" fontAlgn="base" hangingPunct="0">
        <a:spcBef>
          <a:spcPct val="0"/>
        </a:spcBef>
        <a:spcAft>
          <a:spcPct val="0"/>
        </a:spcAft>
        <a:defRPr sz="4400" i="1">
          <a:solidFill>
            <a:schemeClr val="tx2"/>
          </a:solidFill>
          <a:latin typeface="Times New Roman" pitchFamily="18" charset="0"/>
        </a:defRPr>
      </a:lvl8pPr>
      <a:lvl9pPr marL="1828800" algn="ctr" rtl="0" eaLnBrk="0" fontAlgn="base" hangingPunct="0">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1573213" cy="6858000"/>
            <a:chOff x="0" y="0"/>
            <a:chExt cx="991" cy="4320"/>
          </a:xfrm>
        </p:grpSpPr>
        <p:sp>
          <p:nvSpPr>
            <p:cNvPr id="809987" name="Rectangle 3"/>
            <p:cNvSpPr>
              <a:spLocks noChangeArrowheads="1"/>
            </p:cNvSpPr>
            <p:nvPr/>
          </p:nvSpPr>
          <p:spPr bwMode="auto">
            <a:xfrm>
              <a:off x="799" y="1"/>
              <a:ext cx="192" cy="4319"/>
            </a:xfrm>
            <a:prstGeom prst="rect">
              <a:avLst/>
            </a:prstGeom>
            <a:gradFill rotWithShape="0">
              <a:gsLst>
                <a:gs pos="0">
                  <a:schemeClr val="bg2"/>
                </a:gs>
                <a:gs pos="100000">
                  <a:schemeClr val="bg1"/>
                </a:gs>
              </a:gsLst>
              <a:lin ang="0" scaled="1"/>
            </a:gradFill>
            <a:ln w="9525">
              <a:noFill/>
              <a:miter lim="800000"/>
              <a:headEnd/>
              <a:tailEnd/>
            </a:ln>
            <a:effectLst/>
          </p:spPr>
          <p:txBody>
            <a:bodyPr/>
            <a:lstStyle/>
            <a:p>
              <a:pPr eaLnBrk="0" hangingPunct="0">
                <a:defRPr/>
              </a:pPr>
              <a:endParaRPr lang="en-US"/>
            </a:p>
          </p:txBody>
        </p:sp>
        <p:pic>
          <p:nvPicPr>
            <p:cNvPr id="4105" name="Picture 4"/>
            <p:cNvPicPr>
              <a:picLocks noChangeArrowheads="1"/>
            </p:cNvPicPr>
            <p:nvPr/>
          </p:nvPicPr>
          <p:blipFill>
            <a:blip r:embed="rId16" cstate="print"/>
            <a:srcRect l="8099"/>
            <a:stretch>
              <a:fillRect/>
            </a:stretch>
          </p:blipFill>
          <p:spPr bwMode="auto">
            <a:xfrm>
              <a:off x="0" y="0"/>
              <a:ext cx="794" cy="4320"/>
            </a:xfrm>
            <a:prstGeom prst="rect">
              <a:avLst/>
            </a:prstGeom>
            <a:noFill/>
            <a:ln w="9525">
              <a:noFill/>
              <a:miter lim="800000"/>
              <a:headEnd/>
              <a:tailEnd/>
            </a:ln>
          </p:spPr>
        </p:pic>
      </p:grpSp>
      <p:sp>
        <p:nvSpPr>
          <p:cNvPr id="4099" name="Rectangle 5"/>
          <p:cNvSpPr>
            <a:spLocks noGrp="1" noChangeArrowheads="1"/>
          </p:cNvSpPr>
          <p:nvPr>
            <p:ph type="title"/>
          </p:nvPr>
        </p:nvSpPr>
        <p:spPr bwMode="auto">
          <a:xfrm>
            <a:off x="1371600" y="5334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100" name="Rectangle 6"/>
          <p:cNvSpPr>
            <a:spLocks noGrp="1" noChangeArrowheads="1"/>
          </p:cNvSpPr>
          <p:nvPr>
            <p:ph type="body" idx="1"/>
          </p:nvPr>
        </p:nvSpPr>
        <p:spPr bwMode="auto">
          <a:xfrm>
            <a:off x="1371600" y="1981200"/>
            <a:ext cx="7772400" cy="4114800"/>
          </a:xfrm>
          <a:prstGeom prst="rect">
            <a:avLst/>
          </a:prstGeom>
          <a:noFill/>
          <a:ln w="9525">
            <a:noFill/>
            <a:miter lim="800000"/>
            <a:headEnd/>
            <a:tailEnd/>
          </a:ln>
        </p:spPr>
        <p:txBody>
          <a:bodyPr vert="horz" wrap="square" lIns="92075" tIns="46038" rIns="92075" bIns="46038" numCol="1" anchor="t" anchorCtr="1"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991" name="Rectangle 7"/>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spcBef>
                <a:spcPct val="50000"/>
              </a:spcBef>
              <a:defRPr sz="1400">
                <a:latin typeface="+mn-lt"/>
              </a:defRPr>
            </a:lvl1pPr>
          </a:lstStyle>
          <a:p>
            <a:pPr>
              <a:defRPr/>
            </a:pPr>
            <a:endParaRPr lang="en-US"/>
          </a:p>
        </p:txBody>
      </p:sp>
      <p:sp>
        <p:nvSpPr>
          <p:cNvPr id="809992" name="Rectangle 8"/>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eaLnBrk="0" hangingPunct="0">
              <a:spcBef>
                <a:spcPct val="50000"/>
              </a:spcBef>
              <a:defRPr sz="1400">
                <a:latin typeface="+mn-lt"/>
              </a:defRPr>
            </a:lvl1pPr>
          </a:lstStyle>
          <a:p>
            <a:pPr>
              <a:defRPr/>
            </a:pPr>
            <a:endParaRPr lang="en-US"/>
          </a:p>
        </p:txBody>
      </p:sp>
      <p:sp>
        <p:nvSpPr>
          <p:cNvPr id="809993" name="Rectangle 9"/>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spcBef>
                <a:spcPct val="50000"/>
              </a:spcBef>
              <a:defRPr sz="1400">
                <a:latin typeface="+mn-lt"/>
              </a:defRPr>
            </a:lvl1pPr>
          </a:lstStyle>
          <a:p>
            <a:pPr>
              <a:defRPr/>
            </a:pPr>
            <a:fld id="{F06E4660-1C4A-4A14-BD61-85868DA87F5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71" r:id="rId1"/>
    <p:sldLayoutId id="2147484270" r:id="rId2"/>
    <p:sldLayoutId id="2147484269" r:id="rId3"/>
    <p:sldLayoutId id="2147484268" r:id="rId4"/>
    <p:sldLayoutId id="2147484267" r:id="rId5"/>
    <p:sldLayoutId id="2147484266" r:id="rId6"/>
    <p:sldLayoutId id="2147484265" r:id="rId7"/>
    <p:sldLayoutId id="2147484264" r:id="rId8"/>
    <p:sldLayoutId id="2147484263" r:id="rId9"/>
    <p:sldLayoutId id="2147484262" r:id="rId10"/>
    <p:sldLayoutId id="2147484261" r:id="rId11"/>
    <p:sldLayoutId id="2147484260" r:id="rId12"/>
    <p:sldLayoutId id="2147484297" r:id="rId13"/>
    <p:sldLayoutId id="2147484298" r:id="rId14"/>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512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0AD6F344-D6D8-4DFA-B873-6D0AE7B719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9" r:id="rId1"/>
    <p:sldLayoutId id="2147484278" r:id="rId2"/>
    <p:sldLayoutId id="2147484300" r:id="rId3"/>
    <p:sldLayoutId id="2147484301" r:id="rId4"/>
    <p:sldLayoutId id="2147484302" r:id="rId5"/>
    <p:sldLayoutId id="2147484303" r:id="rId6"/>
    <p:sldLayoutId id="2147484277" r:id="rId7"/>
    <p:sldLayoutId id="2147484304" r:id="rId8"/>
    <p:sldLayoutId id="2147484305" r:id="rId9"/>
    <p:sldLayoutId id="2147484276" r:id="rId10"/>
    <p:sldLayoutId id="2147484275" r:id="rId11"/>
    <p:sldLayoutId id="2147484274" r:id="rId12"/>
    <p:sldLayoutId id="2147484273" r:id="rId13"/>
    <p:sldLayoutId id="2147484272" r:id="rId14"/>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615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9C9173D3-F3FE-488D-9452-16D428C72C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06" r:id="rId1"/>
    <p:sldLayoutId id="2147484282" r:id="rId2"/>
    <p:sldLayoutId id="2147484307" r:id="rId3"/>
    <p:sldLayoutId id="2147484308" r:id="rId4"/>
    <p:sldLayoutId id="2147484309" r:id="rId5"/>
    <p:sldLayoutId id="2147484310" r:id="rId6"/>
    <p:sldLayoutId id="2147484281" r:id="rId7"/>
    <p:sldLayoutId id="2147484311" r:id="rId8"/>
    <p:sldLayoutId id="2147484312" r:id="rId9"/>
    <p:sldLayoutId id="2147484280" r:id="rId10"/>
    <p:sldLayoutId id="2147484279" r:id="rId11"/>
    <p:sldLayoutId id="2147484294"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2707984-A44E-4BB8-8393-6CA6B6BD00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3" r:id="rId1"/>
    <p:sldLayoutId id="2147484292" r:id="rId2"/>
    <p:sldLayoutId id="2147484291" r:id="rId3"/>
    <p:sldLayoutId id="2147484290" r:id="rId4"/>
    <p:sldLayoutId id="2147484289" r:id="rId5"/>
    <p:sldLayoutId id="2147484288" r:id="rId6"/>
    <p:sldLayoutId id="2147484287" r:id="rId7"/>
    <p:sldLayoutId id="2147484286" r:id="rId8"/>
    <p:sldLayoutId id="2147484285" r:id="rId9"/>
    <p:sldLayoutId id="2147484284" r:id="rId10"/>
    <p:sldLayoutId id="21474842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865321"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65322"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 name="Date Placeholder 4"/>
          <p:cNvSpPr>
            <a:spLocks noGrp="1"/>
          </p:cNvSpPr>
          <p:nvPr>
            <p:ph type="dt" sz="half" idx="2"/>
          </p:nvPr>
        </p:nvSpPr>
        <p:spPr bwMode="auto">
          <a:xfrm>
            <a:off x="457200" y="6248400"/>
            <a:ext cx="16764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en-US"/>
          </a:p>
        </p:txBody>
      </p:sp>
      <p:sp>
        <p:nvSpPr>
          <p:cNvPr id="47" name="Footer Placeholder 5"/>
          <p:cNvSpPr>
            <a:spLocks noGrp="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en-US"/>
          </a:p>
        </p:txBody>
      </p:sp>
      <p:sp>
        <p:nvSpPr>
          <p:cNvPr id="48" name="Slide Number Placeholder 6"/>
          <p:cNvSpPr>
            <a:spLocks noGrp="1"/>
          </p:cNvSpPr>
          <p:nvPr>
            <p:ph type="sldNum" sz="quarter" idx="4"/>
          </p:nvPr>
        </p:nvSpPr>
        <p:spPr bwMode="auto">
          <a:xfrm>
            <a:off x="6781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1BC10662-E9E1-41F7-AC13-7CA6A79BF74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315" r:id="rId1"/>
    <p:sldLayoutId id="2147484316" r:id="rId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4"/>
        </a:buBlip>
        <a:defRPr sz="3200">
          <a:solidFill>
            <a:schemeClr val="tx1"/>
          </a:solidFill>
          <a:effectLst>
            <a:outerShdw blurRad="38100" dist="38100" dir="2700000" algn="tl">
              <a:srgbClr val="000000"/>
            </a:outerShdw>
          </a:effectLst>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Arial" charset="0"/>
        </a:defRPr>
      </a:lvl2pPr>
      <a:lvl3pPr marL="1143000" indent="-228600" algn="l" rtl="0" eaLnBrk="0" fontAlgn="base" hangingPunct="0">
        <a:spcBef>
          <a:spcPct val="20000"/>
        </a:spcBef>
        <a:spcAft>
          <a:spcPct val="0"/>
        </a:spcAft>
        <a:buClr>
          <a:schemeClr val="hlink"/>
        </a:buClr>
        <a:buFont typeface="Wingdings" pitchFamily="2" charset="2"/>
        <a:buBlip>
          <a:blip r:embed="rId4"/>
        </a:buBlip>
        <a:defRPr sz="2400">
          <a:solidFill>
            <a:schemeClr val="tx1"/>
          </a:solidFill>
          <a:effectLst>
            <a:outerShdw blurRad="38100" dist="38100" dir="2700000" algn="tl">
              <a:srgbClr val="000000"/>
            </a:outerShdw>
          </a:effectLst>
          <a:latin typeface="Arial"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defRPr>
      </a:lvl4pPr>
      <a:lvl5pPr marL="2057400" indent="-228600" algn="l" rtl="0" eaLnBrk="0" fontAlgn="base" hangingPunct="0">
        <a:spcBef>
          <a:spcPct val="20000"/>
        </a:spcBef>
        <a:spcAft>
          <a:spcPct val="0"/>
        </a:spcAft>
        <a:buClr>
          <a:schemeClr val="hlink"/>
        </a:buClr>
        <a:buFont typeface="Wingdings" pitchFamily="2" charset="2"/>
        <a:buBlip>
          <a:blip r:embed="rId4"/>
        </a:buBlip>
        <a:defRPr sz="2000">
          <a:solidFill>
            <a:schemeClr val="tx1"/>
          </a:solidFill>
          <a:effectLst>
            <a:outerShdw blurRad="38100" dist="38100" dir="2700000" algn="tl">
              <a:srgbClr val="000000"/>
            </a:outerShdw>
          </a:effectLst>
          <a:latin typeface="Arial" charset="0"/>
        </a:defRPr>
      </a:lvl5pPr>
      <a:lvl6pPr marL="2514600" indent="-228600" algn="l" rtl="0" fontAlgn="base">
        <a:spcBef>
          <a:spcPct val="20000"/>
        </a:spcBef>
        <a:spcAft>
          <a:spcPct val="0"/>
        </a:spcAft>
        <a:buClr>
          <a:schemeClr val="hlink"/>
        </a:buClr>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4"/>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381000" y="76200"/>
            <a:ext cx="8524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9939" name="Rectangle 3"/>
          <p:cNvSpPr>
            <a:spLocks noGrp="1" noChangeArrowheads="1"/>
          </p:cNvSpPr>
          <p:nvPr>
            <p:ph type="body" idx="1"/>
          </p:nvPr>
        </p:nvSpPr>
        <p:spPr bwMode="white">
          <a:xfrm>
            <a:off x="381000" y="1295400"/>
            <a:ext cx="8534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quarter"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fld id="{05248295-CFF3-4688-824A-346AB13A8A24}" type="datetimeFigureOut">
              <a:rPr lang="en-US"/>
              <a:pPr>
                <a:defRPr/>
              </a:pPr>
              <a:t>6/22/2010</a:t>
            </a:fld>
            <a:endParaRPr lang="en-US"/>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EB27808-B0D9-4769-BB5E-6416C9E77F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4" r:id="rId1"/>
  </p:sldLayoutIdLst>
  <p:transition spd="med">
    <p:wipe dir="d"/>
  </p:transition>
  <p:timing>
    <p:tnLst>
      <p:par>
        <p:cTn id="1" dur="indefinite" restart="never" nodeType="tmRoot"/>
      </p:par>
    </p:tnLst>
  </p:timing>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defRPr>
      </a:lvl2pPr>
      <a:lvl3pPr algn="l" rtl="0" eaLnBrk="0" fontAlgn="base" hangingPunct="0">
        <a:spcBef>
          <a:spcPct val="0"/>
        </a:spcBef>
        <a:spcAft>
          <a:spcPct val="0"/>
        </a:spcAft>
        <a:defRPr kumimoji="1" sz="4400">
          <a:solidFill>
            <a:schemeClr val="tx2"/>
          </a:solidFill>
          <a:latin typeface="Tahoma" pitchFamily="34" charset="0"/>
        </a:defRPr>
      </a:lvl3pPr>
      <a:lvl4pPr algn="l" rtl="0" eaLnBrk="0" fontAlgn="base" hangingPunct="0">
        <a:spcBef>
          <a:spcPct val="0"/>
        </a:spcBef>
        <a:spcAft>
          <a:spcPct val="0"/>
        </a:spcAft>
        <a:defRPr kumimoji="1" sz="4400">
          <a:solidFill>
            <a:schemeClr val="tx2"/>
          </a:solidFill>
          <a:latin typeface="Tahoma" pitchFamily="34" charset="0"/>
        </a:defRPr>
      </a:lvl4pPr>
      <a:lvl5pPr algn="l" rtl="0" eaLnBrk="0" fontAlgn="base" hangingPunct="0">
        <a:spcBef>
          <a:spcPct val="0"/>
        </a:spcBef>
        <a:spcAft>
          <a:spcPct val="0"/>
        </a:spcAft>
        <a:defRPr kumimoji="1" sz="4400">
          <a:solidFill>
            <a:schemeClr val="tx2"/>
          </a:solidFill>
          <a:latin typeface="Tahoma" pitchFamily="34" charset="0"/>
        </a:defRPr>
      </a:lvl5pPr>
      <a:lvl6pPr marL="457200" algn="l" rtl="0" eaLnBrk="0" fontAlgn="base" hangingPunct="0">
        <a:spcBef>
          <a:spcPct val="0"/>
        </a:spcBef>
        <a:spcAft>
          <a:spcPct val="0"/>
        </a:spcAft>
        <a:defRPr kumimoji="1" sz="4400">
          <a:solidFill>
            <a:schemeClr val="tx2"/>
          </a:solidFill>
          <a:latin typeface="Tahoma" pitchFamily="34" charset="0"/>
        </a:defRPr>
      </a:lvl6pPr>
      <a:lvl7pPr marL="914400" algn="l" rtl="0" eaLnBrk="0" fontAlgn="base" hangingPunct="0">
        <a:spcBef>
          <a:spcPct val="0"/>
        </a:spcBef>
        <a:spcAft>
          <a:spcPct val="0"/>
        </a:spcAft>
        <a:defRPr kumimoji="1" sz="4400">
          <a:solidFill>
            <a:schemeClr val="tx2"/>
          </a:solidFill>
          <a:latin typeface="Tahoma" pitchFamily="34" charset="0"/>
        </a:defRPr>
      </a:lvl7pPr>
      <a:lvl8pPr marL="1371600" algn="l" rtl="0" eaLnBrk="0" fontAlgn="base" hangingPunct="0">
        <a:spcBef>
          <a:spcPct val="0"/>
        </a:spcBef>
        <a:spcAft>
          <a:spcPct val="0"/>
        </a:spcAft>
        <a:defRPr kumimoji="1" sz="4400">
          <a:solidFill>
            <a:schemeClr val="tx2"/>
          </a:solidFill>
          <a:latin typeface="Tahoma" pitchFamily="34" charset="0"/>
        </a:defRPr>
      </a:lvl8pPr>
      <a:lvl9pPr marL="1828800" algn="l" rtl="0" eaLnBrk="0" fontAlgn="base" hangingPunct="0">
        <a:spcBef>
          <a:spcPct val="0"/>
        </a:spcBef>
        <a:spcAft>
          <a:spcPct val="0"/>
        </a:spcAft>
        <a:defRPr kumimoji="1"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rgbClr val="000066"/>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66"/>
        </a:buClr>
        <a:buSzPct val="75000"/>
        <a:buFont typeface="Wingdings" pitchFamily="2" charset="2"/>
        <a:buChar char="n"/>
        <a:defRPr kumimoji="1" sz="2800">
          <a:solidFill>
            <a:schemeClr val="tx1"/>
          </a:solidFill>
          <a:latin typeface="+mn-lt"/>
        </a:defRPr>
      </a:lvl2pPr>
      <a:lvl3pPr marL="1143000" indent="-228600" algn="l" rtl="0" eaLnBrk="0" fontAlgn="base" hangingPunct="0">
        <a:spcBef>
          <a:spcPct val="20000"/>
        </a:spcBef>
        <a:spcAft>
          <a:spcPct val="0"/>
        </a:spcAft>
        <a:buClr>
          <a:srgbClr val="000066"/>
        </a:buClr>
        <a:buSzPct val="75000"/>
        <a:buFont typeface="Wingdings" pitchFamily="2" charset="2"/>
        <a:buChar char="n"/>
        <a:defRPr kumimoji="1" sz="2400">
          <a:solidFill>
            <a:schemeClr val="tx1"/>
          </a:solidFill>
          <a:latin typeface="+mn-lt"/>
        </a:defRPr>
      </a:lvl3pPr>
      <a:lvl4pPr marL="1600200" indent="-228600" algn="l" rtl="0" eaLnBrk="0" fontAlgn="base" hangingPunct="0">
        <a:spcBef>
          <a:spcPct val="20000"/>
        </a:spcBef>
        <a:spcAft>
          <a:spcPct val="0"/>
        </a:spcAft>
        <a:buClr>
          <a:srgbClr val="000066"/>
        </a:buClr>
        <a:buSzPct val="75000"/>
        <a:buFont typeface="Wingdings"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rgbClr val="000066"/>
        </a:buClr>
        <a:buSzPct val="75000"/>
        <a:buFont typeface="Wingdings" pitchFamily="2" charset="2"/>
        <a:buChar char="n"/>
        <a:defRPr kumimoji="1" sz="2000">
          <a:solidFill>
            <a:schemeClr val="tx1"/>
          </a:solidFill>
          <a:latin typeface="+mn-lt"/>
        </a:defRPr>
      </a:lvl5pPr>
      <a:lvl6pPr marL="2514600" indent="-228600" algn="l" rtl="0" eaLnBrk="0" fontAlgn="base" hangingPunct="0">
        <a:spcBef>
          <a:spcPct val="20000"/>
        </a:spcBef>
        <a:spcAft>
          <a:spcPct val="0"/>
        </a:spcAft>
        <a:buClr>
          <a:srgbClr val="000066"/>
        </a:buClr>
        <a:buSzPct val="75000"/>
        <a:buFont typeface="Wingdings" pitchFamily="2" charset="2"/>
        <a:buChar char="n"/>
        <a:defRPr kumimoji="1" sz="2000">
          <a:solidFill>
            <a:schemeClr val="tx1"/>
          </a:solidFill>
          <a:latin typeface="+mn-lt"/>
        </a:defRPr>
      </a:lvl6pPr>
      <a:lvl7pPr marL="2971800" indent="-228600" algn="l" rtl="0" eaLnBrk="0" fontAlgn="base" hangingPunct="0">
        <a:spcBef>
          <a:spcPct val="20000"/>
        </a:spcBef>
        <a:spcAft>
          <a:spcPct val="0"/>
        </a:spcAft>
        <a:buClr>
          <a:srgbClr val="000066"/>
        </a:buClr>
        <a:buSzPct val="75000"/>
        <a:buFont typeface="Wingdings" pitchFamily="2" charset="2"/>
        <a:buChar char="n"/>
        <a:defRPr kumimoji="1" sz="2000">
          <a:solidFill>
            <a:schemeClr val="tx1"/>
          </a:solidFill>
          <a:latin typeface="+mn-lt"/>
        </a:defRPr>
      </a:lvl7pPr>
      <a:lvl8pPr marL="3429000" indent="-228600" algn="l" rtl="0" eaLnBrk="0" fontAlgn="base" hangingPunct="0">
        <a:spcBef>
          <a:spcPct val="20000"/>
        </a:spcBef>
        <a:spcAft>
          <a:spcPct val="0"/>
        </a:spcAft>
        <a:buClr>
          <a:srgbClr val="000066"/>
        </a:buClr>
        <a:buSzPct val="75000"/>
        <a:buFont typeface="Wingdings" pitchFamily="2" charset="2"/>
        <a:buChar char="n"/>
        <a:defRPr kumimoji="1" sz="2000">
          <a:solidFill>
            <a:schemeClr val="tx1"/>
          </a:solidFill>
          <a:latin typeface="+mn-lt"/>
        </a:defRPr>
      </a:lvl8pPr>
      <a:lvl9pPr marL="3886200" indent="-228600" algn="l" rtl="0" eaLnBrk="0" fontAlgn="base" hangingPunct="0">
        <a:spcBef>
          <a:spcPct val="20000"/>
        </a:spcBef>
        <a:spcAft>
          <a:spcPct val="0"/>
        </a:spcAft>
        <a:buClr>
          <a:srgbClr val="000066"/>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43011" name="Rectangle 5"/>
          <p:cNvSpPr>
            <a:spLocks noGrp="1" noChangeArrowheads="1"/>
          </p:cNvSpPr>
          <p:nvPr>
            <p:ph type="title"/>
          </p:nvPr>
        </p:nvSpPr>
        <p:spPr bwMode="auto">
          <a:xfrm>
            <a:off x="1066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3012" name="Rectangle 6"/>
          <p:cNvSpPr>
            <a:spLocks noGrp="1" noChangeArrowheads="1"/>
          </p:cNvSpPr>
          <p:nvPr>
            <p:ph type="body" idx="1"/>
          </p:nvPr>
        </p:nvSpPr>
        <p:spPr bwMode="auto">
          <a:xfrm>
            <a:off x="1066800" y="19050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5"/>
          <p:cNvSpPr>
            <a:spLocks noGrp="1" noChangeArrowheads="1"/>
          </p:cNvSpPr>
          <p:nvPr>
            <p:ph type="dt" sz="quarter" idx="2"/>
          </p:nvPr>
        </p:nvSpPr>
        <p:spPr bwMode="auto">
          <a:xfrm>
            <a:off x="18288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defRPr sz="1400"/>
            </a:lvl1pPr>
          </a:lstStyle>
          <a:p>
            <a:pPr>
              <a:defRPr/>
            </a:pPr>
            <a:endParaRPr lang="en-US"/>
          </a:p>
        </p:txBody>
      </p:sp>
      <p:sp>
        <p:nvSpPr>
          <p:cNvPr id="12" name="Rectangle 6"/>
          <p:cNvSpPr>
            <a:spLocks noGrp="1" noChangeArrowheads="1"/>
          </p:cNvSpPr>
          <p:nvPr>
            <p:ph type="ftr" sz="quarter" idx="3"/>
          </p:nvPr>
        </p:nvSpPr>
        <p:spPr bwMode="auto">
          <a:xfrm>
            <a:off x="3962400" y="6248400"/>
            <a:ext cx="28956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ctr">
              <a:defRPr sz="1400"/>
            </a:lvl1pPr>
          </a:lstStyle>
          <a:p>
            <a:pPr>
              <a:defRPr/>
            </a:pPr>
            <a:endParaRPr lang="en-US"/>
          </a:p>
        </p:txBody>
      </p:sp>
      <p:sp>
        <p:nvSpPr>
          <p:cNvPr id="13" name="Rectangle 7"/>
          <p:cNvSpPr>
            <a:spLocks noGrp="1" noChangeArrowheads="1"/>
          </p:cNvSpPr>
          <p:nvPr>
            <p:ph type="sldNum" sz="quarter" idx="4"/>
          </p:nvPr>
        </p:nvSpPr>
        <p:spPr bwMode="auto">
          <a:xfrm>
            <a:off x="70866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a:defRPr sz="1400" smtClean="0"/>
            </a:lvl1pPr>
          </a:lstStyle>
          <a:p>
            <a:pPr>
              <a:defRPr/>
            </a:pPr>
            <a:fld id="{365598EB-4F34-45AA-BF23-ED166530A3F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31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Char char="–"/>
        <a:defRPr sz="2800">
          <a:solidFill>
            <a:schemeClr val="tx1"/>
          </a:solidFill>
          <a:latin typeface="+mn-lt"/>
        </a:defRPr>
      </a:lvl2pPr>
      <a:lvl3pPr marL="1143000" indent="-228600" algn="l" rtl="0" fontAlgn="base">
        <a:spcBef>
          <a:spcPct val="20000"/>
        </a:spcBef>
        <a:spcAft>
          <a:spcPct val="0"/>
        </a:spcAft>
        <a:buClr>
          <a:schemeClr val="accent2"/>
        </a:buClr>
        <a:buChar char="•"/>
        <a:defRPr sz="2400">
          <a:solidFill>
            <a:schemeClr val="tx1"/>
          </a:solidFill>
          <a:latin typeface="+mn-lt"/>
        </a:defRPr>
      </a:lvl3pPr>
      <a:lvl4pPr marL="1600200" indent="-228600" algn="l" rtl="0" fontAlgn="base">
        <a:spcBef>
          <a:spcPct val="20000"/>
        </a:spcBef>
        <a:spcAft>
          <a:spcPct val="0"/>
        </a:spcAft>
        <a:buClr>
          <a:schemeClr val="accent2"/>
        </a:buClr>
        <a:buChar char="–"/>
        <a:defRPr sz="2000">
          <a:solidFill>
            <a:schemeClr val="tx1"/>
          </a:solidFill>
          <a:latin typeface="+mn-lt"/>
        </a:defRPr>
      </a:lvl4pPr>
      <a:lvl5pPr marL="2057400" indent="-228600" algn="l" rtl="0" fontAlgn="base">
        <a:spcBef>
          <a:spcPct val="20000"/>
        </a:spcBef>
        <a:spcAft>
          <a:spcPct val="0"/>
        </a:spcAft>
        <a:buClr>
          <a:schemeClr val="accent2"/>
        </a:buClr>
        <a:buChar char="•"/>
        <a:defRPr sz="2000">
          <a:solidFill>
            <a:schemeClr val="tx1"/>
          </a:solidFill>
          <a:latin typeface="+mn-lt"/>
        </a:defRPr>
      </a:lvl5pPr>
      <a:lvl6pPr marL="2514600" indent="-228600" algn="l" rtl="0" eaLnBrk="1" fontAlgn="base" hangingPunct="1">
        <a:spcBef>
          <a:spcPct val="20000"/>
        </a:spcBef>
        <a:spcAft>
          <a:spcPct val="0"/>
        </a:spcAft>
        <a:buClr>
          <a:schemeClr val="accent2"/>
        </a:buClr>
        <a:buChar char="•"/>
        <a:defRPr sz="2000">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2000">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2000">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0.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hemeOverride" Target="../theme/themeOverride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4.xml"/><Relationship Id="rId1" Type="http://schemas.openxmlformats.org/officeDocument/2006/relationships/themeOverride" Target="../theme/themeOverride1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0.xml"/><Relationship Id="rId1" Type="http://schemas.openxmlformats.org/officeDocument/2006/relationships/themeOverride" Target="../theme/themeOverride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hemeOverride" Target="../theme/themeOverride14.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30.xml"/><Relationship Id="rId1" Type="http://schemas.openxmlformats.org/officeDocument/2006/relationships/themeOverride" Target="../theme/themeOverride15.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30.xml"/><Relationship Id="rId1" Type="http://schemas.openxmlformats.org/officeDocument/2006/relationships/themeOverride" Target="../theme/themeOverride1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hemeOverride" Target="../theme/themeOverride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5.xml"/><Relationship Id="rId1" Type="http://schemas.openxmlformats.org/officeDocument/2006/relationships/themeOverride" Target="../theme/themeOverride18.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hemeOverride" Target="../theme/themeOverride19.xml"/><Relationship Id="rId4" Type="http://schemas.openxmlformats.org/officeDocument/2006/relationships/image" Target="../media/image28.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hemeOverride" Target="../theme/themeOverride20.xml"/><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hyperlink" Target="http://www.gratefulness.org/a/index.htm"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hemeOverride" Target="../theme/themeOverride21.xml"/><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5.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5.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ctrTitle" idx="4294967295"/>
          </p:nvPr>
        </p:nvSpPr>
        <p:spPr>
          <a:xfrm>
            <a:off x="685800" y="1422400"/>
            <a:ext cx="7772400" cy="1930400"/>
          </a:xfrm>
        </p:spPr>
        <p:txBody>
          <a:bodyPr wrap="square" lIns="91440" tIns="45720" rIns="91440" bIns="45720" numCol="1" anchor="b" anchorCtr="1" compatLnSpc="1">
            <a:prstTxWarp prst="textNoShape">
              <a:avLst/>
            </a:prstTxWarp>
          </a:bodyPr>
          <a:lstStyle/>
          <a:p>
            <a:pPr eaLnBrk="1" hangingPunct="1"/>
            <a:r>
              <a:rPr lang="en-US" sz="4900" smtClean="0">
                <a:effectLst>
                  <a:outerShdw blurRad="38100" dist="38100" dir="2700000" algn="tl">
                    <a:srgbClr val="C0C0C0"/>
                  </a:outerShdw>
                </a:effectLst>
              </a:rPr>
              <a:t>Does grateful processing help take care of the emotional business of unpleasant memories?</a:t>
            </a:r>
          </a:p>
        </p:txBody>
      </p:sp>
      <p:sp>
        <p:nvSpPr>
          <p:cNvPr id="357379" name="Rectangle 3"/>
          <p:cNvSpPr>
            <a:spLocks noGrp="1" noChangeArrowheads="1"/>
          </p:cNvSpPr>
          <p:nvPr>
            <p:ph type="subTitle" idx="4294967295"/>
          </p:nvPr>
        </p:nvSpPr>
        <p:spPr>
          <a:xfrm>
            <a:off x="1371600" y="3500438"/>
            <a:ext cx="7162800" cy="1765300"/>
          </a:xfrm>
        </p:spPr>
        <p:txBody>
          <a:bodyPr/>
          <a:lstStyle/>
          <a:p>
            <a:pPr marL="0" indent="0" algn="ctr" eaLnBrk="1" hangingPunct="1">
              <a:buFont typeface="Wingdings 3" pitchFamily="18" charset="2"/>
              <a:buNone/>
            </a:pPr>
            <a:endParaRPr lang="en-US" i="1" smtClean="0">
              <a:effectLst>
                <a:outerShdw blurRad="38100" dist="38100" dir="2700000" algn="tl">
                  <a:srgbClr val="C0C0C0"/>
                </a:outerShdw>
              </a:effectLst>
            </a:endParaRPr>
          </a:p>
          <a:p>
            <a:pPr marL="0" indent="0" algn="ctr" eaLnBrk="1" hangingPunct="1">
              <a:buFont typeface="Wingdings 3" pitchFamily="18" charset="2"/>
              <a:buNone/>
            </a:pPr>
            <a:r>
              <a:rPr lang="en-US" sz="2300" i="1" smtClean="0">
                <a:effectLst>
                  <a:outerShdw blurRad="38100" dist="38100" dir="2700000" algn="tl">
                    <a:srgbClr val="C0C0C0"/>
                  </a:outerShdw>
                </a:effectLst>
              </a:rPr>
              <a:t>(</a:t>
            </a:r>
            <a:r>
              <a:rPr lang="en-US" sz="2000" smtClean="0">
                <a:effectLst>
                  <a:outerShdw blurRad="38100" dist="38100" dir="2700000" algn="tl">
                    <a:srgbClr val="C0C0C0"/>
                  </a:outerShdw>
                </a:effectLst>
              </a:rPr>
              <a:t>Watkins, 2009,</a:t>
            </a:r>
            <a:r>
              <a:rPr lang="en-US" sz="2000" i="1" smtClean="0">
                <a:effectLst>
                  <a:outerShdw blurRad="38100" dist="38100" dir="2700000" algn="tl">
                    <a:srgbClr val="C0C0C0"/>
                  </a:outerShdw>
                </a:effectLst>
              </a:rPr>
              <a:t> The Journal of Positive Psychology)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dissolve">
                                      <p:cBhvr>
                                        <p:cTn id="7" dur="1000"/>
                                        <p:tgtEl>
                                          <p:spTgt spid="3573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7379">
                                            <p:txEl>
                                              <p:pRg st="1" end="1"/>
                                            </p:txEl>
                                          </p:spTgt>
                                        </p:tgtEl>
                                        <p:attrNameLst>
                                          <p:attrName>style.visibility</p:attrName>
                                        </p:attrNameLst>
                                      </p:cBhvr>
                                      <p:to>
                                        <p:strVal val="visible"/>
                                      </p:to>
                                    </p:set>
                                    <p:animEffect transition="in" filter="dissolve">
                                      <p:cBhvr>
                                        <p:cTn id="12" dur="1000"/>
                                        <p:tgtEl>
                                          <p:spTgt spid="3573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P spid="35737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idx="4294967295"/>
          </p:nvPr>
        </p:nvSpPr>
        <p:spPr>
          <a:xfrm>
            <a:off x="1066800" y="309563"/>
            <a:ext cx="7620000" cy="1143000"/>
          </a:xfrm>
        </p:spPr>
        <p:txBody>
          <a:bodyPr wrap="square" lIns="91440" tIns="45720" rIns="91440" bIns="45720" numCol="1" anchorCtr="1" compatLnSpc="1">
            <a:prstTxWarp prst="textNoShape">
              <a:avLst/>
            </a:prstTxWarp>
          </a:bodyPr>
          <a:lstStyle/>
          <a:p>
            <a:pPr eaLnBrk="1" hangingPunct="1"/>
            <a:r>
              <a:rPr lang="en-US" sz="3700" smtClean="0">
                <a:effectLst>
                  <a:outerShdw blurRad="38100" dist="38100" dir="2700000" algn="tl">
                    <a:srgbClr val="C0C0C0"/>
                  </a:outerShdw>
                </a:effectLst>
              </a:rPr>
              <a:t>Grateful processing of unpleasant open memories:</a:t>
            </a:r>
          </a:p>
        </p:txBody>
      </p:sp>
      <p:sp>
        <p:nvSpPr>
          <p:cNvPr id="384003" name="Rectangle 3"/>
          <p:cNvSpPr>
            <a:spLocks noGrp="1" noChangeArrowheads="1"/>
          </p:cNvSpPr>
          <p:nvPr>
            <p:ph type="body" idx="4294967295"/>
          </p:nvPr>
        </p:nvSpPr>
        <p:spPr>
          <a:xfrm>
            <a:off x="1143000" y="2133600"/>
            <a:ext cx="7543800" cy="4495800"/>
          </a:xfrm>
        </p:spPr>
        <p:txBody>
          <a:bodyPr/>
          <a:lstStyle/>
          <a:p>
            <a:pPr eaLnBrk="1" hangingPunct="1"/>
            <a:r>
              <a:rPr lang="en-US" smtClean="0">
                <a:effectLst>
                  <a:outerShdw blurRad="38100" dist="38100" dir="2700000" algn="tl">
                    <a:srgbClr val="C0C0C0"/>
                  </a:outerShdw>
                </a:effectLst>
              </a:rPr>
              <a:t>Brought more closure to those memories</a:t>
            </a:r>
          </a:p>
          <a:p>
            <a:pPr eaLnBrk="1" hangingPunct="1"/>
            <a:r>
              <a:rPr lang="en-US" smtClean="0">
                <a:effectLst>
                  <a:outerShdw blurRad="38100" dist="38100" dir="2700000" algn="tl">
                    <a:srgbClr val="C0C0C0"/>
                  </a:outerShdw>
                </a:effectLst>
              </a:rPr>
              <a:t>Decreased the unpleasant emotional impact of recalling those memories</a:t>
            </a:r>
          </a:p>
          <a:p>
            <a:pPr eaLnBrk="1" hangingPunct="1"/>
            <a:r>
              <a:rPr lang="en-US" smtClean="0">
                <a:effectLst>
                  <a:outerShdw blurRad="38100" dist="38100" dir="2700000" algn="tl">
                    <a:srgbClr val="C0C0C0"/>
                  </a:outerShdw>
                </a:effectLst>
              </a:rPr>
              <a:t>Decreased the intrusiveness of the memories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4002"/>
                                        </p:tgtEl>
                                        <p:attrNameLst>
                                          <p:attrName>style.visibility</p:attrName>
                                        </p:attrNameLst>
                                      </p:cBhvr>
                                      <p:to>
                                        <p:strVal val="visible"/>
                                      </p:to>
                                    </p:set>
                                    <p:animEffect transition="in" filter="dissolve">
                                      <p:cBhvr>
                                        <p:cTn id="7" dur="1000"/>
                                        <p:tgtEl>
                                          <p:spTgt spid="38400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4003">
                                            <p:txEl>
                                              <p:pRg st="0" end="0"/>
                                            </p:txEl>
                                          </p:spTgt>
                                        </p:tgtEl>
                                        <p:attrNameLst>
                                          <p:attrName>style.visibility</p:attrName>
                                        </p:attrNameLst>
                                      </p:cBhvr>
                                      <p:to>
                                        <p:strVal val="visible"/>
                                      </p:to>
                                    </p:set>
                                    <p:animEffect transition="in" filter="dissolve">
                                      <p:cBhvr>
                                        <p:cTn id="12" dur="1000"/>
                                        <p:tgtEl>
                                          <p:spTgt spid="3840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4003">
                                            <p:txEl>
                                              <p:pRg st="1" end="1"/>
                                            </p:txEl>
                                          </p:spTgt>
                                        </p:tgtEl>
                                        <p:attrNameLst>
                                          <p:attrName>style.visibility</p:attrName>
                                        </p:attrNameLst>
                                      </p:cBhvr>
                                      <p:to>
                                        <p:strVal val="visible"/>
                                      </p:to>
                                    </p:set>
                                    <p:animEffect transition="in" filter="dissolve">
                                      <p:cBhvr>
                                        <p:cTn id="17" dur="1000"/>
                                        <p:tgtEl>
                                          <p:spTgt spid="3840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84003">
                                            <p:txEl>
                                              <p:pRg st="2" end="2"/>
                                            </p:txEl>
                                          </p:spTgt>
                                        </p:tgtEl>
                                        <p:attrNameLst>
                                          <p:attrName>style.visibility</p:attrName>
                                        </p:attrNameLst>
                                      </p:cBhvr>
                                      <p:to>
                                        <p:strVal val="visible"/>
                                      </p:to>
                                    </p:set>
                                    <p:animEffect transition="in" filter="dissolve">
                                      <p:cBhvr>
                                        <p:cTn id="22" dur="1000"/>
                                        <p:tgtEl>
                                          <p:spTgt spid="3840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2" grpId="0"/>
      <p:bldP spid="38400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idx="4294967295"/>
          </p:nvPr>
        </p:nvSpPr>
        <p:spPr/>
        <p:txBody>
          <a:bodyPr wrap="square" lIns="91440" tIns="45720" rIns="91440" bIns="45720" numCol="1" anchorCtr="1" compatLnSpc="1">
            <a:prstTxWarp prst="textNoShape">
              <a:avLst/>
            </a:prstTxWarp>
          </a:bodyPr>
          <a:lstStyle/>
          <a:p>
            <a:pPr eaLnBrk="1" hangingPunct="1"/>
            <a:r>
              <a:rPr lang="en-US" smtClean="0">
                <a:effectLst>
                  <a:outerShdw blurRad="38100" dist="38100" dir="2700000" algn="tl">
                    <a:srgbClr val="C0C0C0"/>
                  </a:outerShdw>
                </a:effectLst>
              </a:rPr>
              <a:t>Conclusions</a:t>
            </a:r>
          </a:p>
        </p:txBody>
      </p:sp>
      <p:sp>
        <p:nvSpPr>
          <p:cNvPr id="406531" name="Rectangle 3"/>
          <p:cNvSpPr>
            <a:spLocks noGrp="1" noChangeArrowheads="1"/>
          </p:cNvSpPr>
          <p:nvPr>
            <p:ph type="body" idx="4294967295"/>
          </p:nvPr>
        </p:nvSpPr>
        <p:spPr>
          <a:xfrm>
            <a:off x="571500" y="1981200"/>
            <a:ext cx="8039100" cy="4648200"/>
          </a:xfrm>
        </p:spPr>
        <p:txBody>
          <a:bodyPr/>
          <a:lstStyle/>
          <a:p>
            <a:pPr eaLnBrk="1" hangingPunct="1"/>
            <a:r>
              <a:rPr lang="en-US" sz="2300" smtClean="0">
                <a:effectLst>
                  <a:outerShdw blurRad="38100" dist="38100" dir="2700000" algn="tl">
                    <a:srgbClr val="C0C0C0"/>
                  </a:outerShdw>
                </a:effectLst>
              </a:rPr>
              <a:t>Grateful processing helps bring closure to troubling memories, which appears to decrease their intrusiveness and unpleasant emotional impact</a:t>
            </a:r>
          </a:p>
          <a:p>
            <a:pPr eaLnBrk="1" hangingPunct="1"/>
            <a:r>
              <a:rPr lang="en-US" sz="2300" smtClean="0">
                <a:effectLst>
                  <a:outerShdw blurRad="38100" dist="38100" dir="2700000" algn="tl">
                    <a:srgbClr val="C0C0C0"/>
                  </a:outerShdw>
                </a:effectLst>
              </a:rPr>
              <a:t>Grateful processing of pleasant events may increase the accessibility of these events in memory</a:t>
            </a:r>
          </a:p>
          <a:p>
            <a:pPr eaLnBrk="1" hangingPunct="1"/>
            <a:r>
              <a:rPr lang="en-US" sz="2300" smtClean="0">
                <a:effectLst>
                  <a:outerShdw blurRad="38100" dist="38100" dir="2700000" algn="tl">
                    <a:srgbClr val="C0C0C0"/>
                  </a:outerShdw>
                </a:effectLst>
              </a:rPr>
              <a:t>These results may have important implications for improving cognitive treatments of depression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6531">
                                            <p:txEl>
                                              <p:pRg st="0" end="0"/>
                                            </p:txEl>
                                          </p:spTgt>
                                        </p:tgtEl>
                                        <p:attrNameLst>
                                          <p:attrName>style.visibility</p:attrName>
                                        </p:attrNameLst>
                                      </p:cBhvr>
                                      <p:to>
                                        <p:strVal val="visible"/>
                                      </p:to>
                                    </p:set>
                                    <p:animEffect transition="in" filter="dissolve">
                                      <p:cBhvr>
                                        <p:cTn id="7" dur="500"/>
                                        <p:tgtEl>
                                          <p:spTgt spid="406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6531">
                                            <p:txEl>
                                              <p:pRg st="1" end="1"/>
                                            </p:txEl>
                                          </p:spTgt>
                                        </p:tgtEl>
                                        <p:attrNameLst>
                                          <p:attrName>style.visibility</p:attrName>
                                        </p:attrNameLst>
                                      </p:cBhvr>
                                      <p:to>
                                        <p:strVal val="visible"/>
                                      </p:to>
                                    </p:set>
                                    <p:animEffect transition="in" filter="dissolve">
                                      <p:cBhvr>
                                        <p:cTn id="12" dur="500"/>
                                        <p:tgtEl>
                                          <p:spTgt spid="406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6531">
                                            <p:txEl>
                                              <p:pRg st="2" end="2"/>
                                            </p:txEl>
                                          </p:spTgt>
                                        </p:tgtEl>
                                        <p:attrNameLst>
                                          <p:attrName>style.visibility</p:attrName>
                                        </p:attrNameLst>
                                      </p:cBhvr>
                                      <p:to>
                                        <p:strVal val="visible"/>
                                      </p:to>
                                    </p:set>
                                    <p:animEffect transition="in" filter="dissolve">
                                      <p:cBhvr>
                                        <p:cTn id="17" dur="500"/>
                                        <p:tgtEl>
                                          <p:spTgt spid="406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r>
              <a:rPr lang="en-US" smtClean="0">
                <a:effectLst/>
              </a:rPr>
              <a:t>Gratitude reduces stress</a:t>
            </a:r>
          </a:p>
        </p:txBody>
      </p:sp>
      <p:sp>
        <p:nvSpPr>
          <p:cNvPr id="326659" name="Rectangle 3"/>
          <p:cNvSpPr>
            <a:spLocks noGrp="1"/>
          </p:cNvSpPr>
          <p:nvPr>
            <p:ph type="body" idx="1"/>
          </p:nvPr>
        </p:nvSpPr>
        <p:spPr/>
        <p:txBody>
          <a:bodyPr/>
          <a:lstStyle/>
          <a:p>
            <a:pPr eaLnBrk="1" hangingPunct="1"/>
            <a:r>
              <a:rPr lang="en-US" smtClean="0"/>
              <a:t>Gratitude leads to higher levels of perceived social support and to lower levels of stress and depression over time</a:t>
            </a:r>
          </a:p>
          <a:p>
            <a:pPr eaLnBrk="1" hangingPunct="1"/>
            <a:r>
              <a:rPr lang="en-US" smtClean="0"/>
              <a:t>Giving people the skills to increase their gratitude may be as beneficial as such cognitive behavioral life skills as challenging negative beliefs </a:t>
            </a:r>
          </a:p>
          <a:p>
            <a:pPr eaLnBrk="1" hangingPunct="1">
              <a:buFont typeface="Wingdings 3" pitchFamily="18" charset="2"/>
              <a:buNone/>
            </a:pPr>
            <a:endParaRPr lang="en-US" smtClean="0"/>
          </a:p>
          <a:p>
            <a:pPr eaLnBrk="1" hangingPunct="1">
              <a:buFont typeface="Wingdings 3" pitchFamily="18" charset="2"/>
              <a:buNone/>
            </a:pPr>
            <a:r>
              <a:rPr lang="en-US" sz="2000" smtClean="0"/>
              <a:t>   Source: Wood et. al., JRP, 2008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6659">
                                            <p:txEl>
                                              <p:pRg st="1" end="1"/>
                                            </p:txEl>
                                          </p:spTgt>
                                        </p:tgtEl>
                                        <p:attrNameLst>
                                          <p:attrName>style.visibility</p:attrName>
                                        </p:attrNameLst>
                                      </p:cBhvr>
                                      <p:to>
                                        <p:strVal val="visible"/>
                                      </p:to>
                                    </p:set>
                                    <p:anim calcmode="lin" valueType="num">
                                      <p:cBhvr additive="base">
                                        <p:cTn id="7" dur="500" fill="hold"/>
                                        <p:tgtEl>
                                          <p:spTgt spid="32665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6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6659">
                                            <p:txEl>
                                              <p:pRg st="3" end="3"/>
                                            </p:txEl>
                                          </p:spTgt>
                                        </p:tgtEl>
                                        <p:attrNameLst>
                                          <p:attrName>style.visibility</p:attrName>
                                        </p:attrNameLst>
                                      </p:cBhvr>
                                      <p:to>
                                        <p:strVal val="visible"/>
                                      </p:to>
                                    </p:set>
                                    <p:anim calcmode="lin" valueType="num">
                                      <p:cBhvr additive="base">
                                        <p:cTn id="13" dur="500" fill="hold"/>
                                        <p:tgtEl>
                                          <p:spTgt spid="32665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66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eaLnBrk="1" hangingPunct="1">
              <a:defRPr/>
            </a:pPr>
            <a:r>
              <a:rPr lang="en-US" sz="3700" smtClean="0">
                <a:effectLst/>
              </a:rPr>
              <a:t>Gratitude is related to distinct patterns of coping</a:t>
            </a:r>
          </a:p>
        </p:txBody>
      </p:sp>
      <p:sp>
        <p:nvSpPr>
          <p:cNvPr id="328707" name="Rectangle 3"/>
          <p:cNvSpPr>
            <a:spLocks noGrp="1"/>
          </p:cNvSpPr>
          <p:nvPr>
            <p:ph type="body" sz="half" idx="1"/>
          </p:nvPr>
        </p:nvSpPr>
        <p:spPr>
          <a:xfrm>
            <a:off x="457200" y="1481138"/>
            <a:ext cx="4151313" cy="4525962"/>
          </a:xfrm>
        </p:spPr>
        <p:txBody>
          <a:bodyPr/>
          <a:lstStyle/>
          <a:p>
            <a:pPr eaLnBrk="1" hangingPunct="1">
              <a:buFont typeface="Wingdings 3" pitchFamily="18" charset="2"/>
              <a:buNone/>
            </a:pPr>
            <a:r>
              <a:rPr lang="en-US" sz="2300" smtClean="0"/>
              <a:t>Is positively related to:</a:t>
            </a:r>
          </a:p>
          <a:p>
            <a:pPr eaLnBrk="1" hangingPunct="1"/>
            <a:r>
              <a:rPr lang="en-US" sz="2300" smtClean="0"/>
              <a:t>Emotional social support</a:t>
            </a:r>
          </a:p>
          <a:p>
            <a:pPr eaLnBrk="1" hangingPunct="1"/>
            <a:r>
              <a:rPr lang="en-US" sz="2300" smtClean="0"/>
              <a:t>Instrumental social support</a:t>
            </a:r>
          </a:p>
          <a:p>
            <a:pPr eaLnBrk="1" hangingPunct="1"/>
            <a:r>
              <a:rPr lang="en-US" sz="2300" smtClean="0"/>
              <a:t>Positive reinterpretation and growth</a:t>
            </a:r>
          </a:p>
          <a:p>
            <a:pPr eaLnBrk="1" hangingPunct="1"/>
            <a:r>
              <a:rPr lang="en-US" sz="2300" smtClean="0"/>
              <a:t>Planning</a:t>
            </a:r>
          </a:p>
        </p:txBody>
      </p:sp>
      <p:sp>
        <p:nvSpPr>
          <p:cNvPr id="328708" name="Rectangle 4"/>
          <p:cNvSpPr>
            <a:spLocks noGrp="1"/>
          </p:cNvSpPr>
          <p:nvPr>
            <p:ph type="body" sz="half" idx="2"/>
          </p:nvPr>
        </p:nvSpPr>
        <p:spPr>
          <a:xfrm>
            <a:off x="4645025" y="1481138"/>
            <a:ext cx="4041775" cy="4525962"/>
          </a:xfrm>
        </p:spPr>
        <p:txBody>
          <a:bodyPr/>
          <a:lstStyle/>
          <a:p>
            <a:pPr eaLnBrk="1" hangingPunct="1">
              <a:buFont typeface="Wingdings 3" pitchFamily="18" charset="2"/>
              <a:buNone/>
            </a:pPr>
            <a:r>
              <a:rPr lang="en-US" sz="2300" smtClean="0"/>
              <a:t>Is negatively related to:</a:t>
            </a:r>
          </a:p>
          <a:p>
            <a:pPr eaLnBrk="1" hangingPunct="1"/>
            <a:r>
              <a:rPr lang="en-US" sz="2300" smtClean="0"/>
              <a:t>Behavioral disengagement</a:t>
            </a:r>
          </a:p>
          <a:p>
            <a:pPr eaLnBrk="1" hangingPunct="1"/>
            <a:r>
              <a:rPr lang="en-US" sz="2300" smtClean="0"/>
              <a:t>Self-blame</a:t>
            </a:r>
          </a:p>
          <a:p>
            <a:pPr eaLnBrk="1" hangingPunct="1"/>
            <a:r>
              <a:rPr lang="en-US" sz="2300" smtClean="0"/>
              <a:t>Substance abuse</a:t>
            </a:r>
          </a:p>
          <a:p>
            <a:pPr eaLnBrk="1" hangingPunct="1"/>
            <a:r>
              <a:rPr lang="en-US" sz="2300" smtClean="0"/>
              <a:t>Denial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8707">
                                            <p:txEl>
                                              <p:pRg st="0" end="0"/>
                                            </p:txEl>
                                          </p:spTgt>
                                        </p:tgtEl>
                                        <p:attrNameLst>
                                          <p:attrName>style.visibility</p:attrName>
                                        </p:attrNameLst>
                                      </p:cBhvr>
                                      <p:to>
                                        <p:strVal val="visible"/>
                                      </p:to>
                                    </p:set>
                                    <p:anim calcmode="lin" valueType="num">
                                      <p:cBhvr additive="base">
                                        <p:cTn id="7" dur="500" fill="hold"/>
                                        <p:tgtEl>
                                          <p:spTgt spid="3287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870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8707">
                                            <p:txEl>
                                              <p:pRg st="1" end="1"/>
                                            </p:txEl>
                                          </p:spTgt>
                                        </p:tgtEl>
                                        <p:attrNameLst>
                                          <p:attrName>style.visibility</p:attrName>
                                        </p:attrNameLst>
                                      </p:cBhvr>
                                      <p:to>
                                        <p:strVal val="visible"/>
                                      </p:to>
                                    </p:set>
                                    <p:anim calcmode="lin" valueType="num">
                                      <p:cBhvr additive="base">
                                        <p:cTn id="11" dur="500" fill="hold"/>
                                        <p:tgtEl>
                                          <p:spTgt spid="32870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2870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28707">
                                            <p:txEl>
                                              <p:pRg st="2" end="2"/>
                                            </p:txEl>
                                          </p:spTgt>
                                        </p:tgtEl>
                                        <p:attrNameLst>
                                          <p:attrName>style.visibility</p:attrName>
                                        </p:attrNameLst>
                                      </p:cBhvr>
                                      <p:to>
                                        <p:strVal val="visible"/>
                                      </p:to>
                                    </p:set>
                                    <p:anim calcmode="lin" valueType="num">
                                      <p:cBhvr additive="base">
                                        <p:cTn id="15" dur="500" fill="hold"/>
                                        <p:tgtEl>
                                          <p:spTgt spid="32870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2870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28707">
                                            <p:txEl>
                                              <p:pRg st="3" end="3"/>
                                            </p:txEl>
                                          </p:spTgt>
                                        </p:tgtEl>
                                        <p:attrNameLst>
                                          <p:attrName>style.visibility</p:attrName>
                                        </p:attrNameLst>
                                      </p:cBhvr>
                                      <p:to>
                                        <p:strVal val="visible"/>
                                      </p:to>
                                    </p:set>
                                    <p:anim calcmode="lin" valueType="num">
                                      <p:cBhvr additive="base">
                                        <p:cTn id="19" dur="500" fill="hold"/>
                                        <p:tgtEl>
                                          <p:spTgt spid="32870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870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28707">
                                            <p:txEl>
                                              <p:pRg st="4" end="4"/>
                                            </p:txEl>
                                          </p:spTgt>
                                        </p:tgtEl>
                                        <p:attrNameLst>
                                          <p:attrName>style.visibility</p:attrName>
                                        </p:attrNameLst>
                                      </p:cBhvr>
                                      <p:to>
                                        <p:strVal val="visible"/>
                                      </p:to>
                                    </p:set>
                                    <p:anim calcmode="lin" valueType="num">
                                      <p:cBhvr additive="base">
                                        <p:cTn id="23" dur="500" fill="hold"/>
                                        <p:tgtEl>
                                          <p:spTgt spid="32870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287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28708">
                                            <p:txEl>
                                              <p:pRg st="0" end="0"/>
                                            </p:txEl>
                                          </p:spTgt>
                                        </p:tgtEl>
                                        <p:attrNameLst>
                                          <p:attrName>style.visibility</p:attrName>
                                        </p:attrNameLst>
                                      </p:cBhvr>
                                      <p:to>
                                        <p:strVal val="visible"/>
                                      </p:to>
                                    </p:set>
                                    <p:anim calcmode="lin" valueType="num">
                                      <p:cBhvr additive="base">
                                        <p:cTn id="29" dur="500" fill="hold"/>
                                        <p:tgtEl>
                                          <p:spTgt spid="328708">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28708">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28708">
                                            <p:txEl>
                                              <p:pRg st="1" end="1"/>
                                            </p:txEl>
                                          </p:spTgt>
                                        </p:tgtEl>
                                        <p:attrNameLst>
                                          <p:attrName>style.visibility</p:attrName>
                                        </p:attrNameLst>
                                      </p:cBhvr>
                                      <p:to>
                                        <p:strVal val="visible"/>
                                      </p:to>
                                    </p:set>
                                    <p:anim calcmode="lin" valueType="num">
                                      <p:cBhvr additive="base">
                                        <p:cTn id="33" dur="500" fill="hold"/>
                                        <p:tgtEl>
                                          <p:spTgt spid="328708">
                                            <p:txEl>
                                              <p:pRg st="1" end="1"/>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28708">
                                            <p:txEl>
                                              <p:pRg st="1" end="1"/>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28708">
                                            <p:txEl>
                                              <p:pRg st="2" end="2"/>
                                            </p:txEl>
                                          </p:spTgt>
                                        </p:tgtEl>
                                        <p:attrNameLst>
                                          <p:attrName>style.visibility</p:attrName>
                                        </p:attrNameLst>
                                      </p:cBhvr>
                                      <p:to>
                                        <p:strVal val="visible"/>
                                      </p:to>
                                    </p:set>
                                    <p:anim calcmode="lin" valueType="num">
                                      <p:cBhvr additive="base">
                                        <p:cTn id="37" dur="500" fill="hold"/>
                                        <p:tgtEl>
                                          <p:spTgt spid="328708">
                                            <p:txEl>
                                              <p:pRg st="2" end="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28708">
                                            <p:txEl>
                                              <p:pRg st="2" end="2"/>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328708">
                                            <p:txEl>
                                              <p:pRg st="3" end="3"/>
                                            </p:txEl>
                                          </p:spTgt>
                                        </p:tgtEl>
                                        <p:attrNameLst>
                                          <p:attrName>style.visibility</p:attrName>
                                        </p:attrNameLst>
                                      </p:cBhvr>
                                      <p:to>
                                        <p:strVal val="visible"/>
                                      </p:to>
                                    </p:set>
                                    <p:anim calcmode="lin" valueType="num">
                                      <p:cBhvr additive="base">
                                        <p:cTn id="41" dur="500" fill="hold"/>
                                        <p:tgtEl>
                                          <p:spTgt spid="328708">
                                            <p:txEl>
                                              <p:pRg st="3" end="3"/>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28708">
                                            <p:txEl>
                                              <p:pRg st="3" end="3"/>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328708">
                                            <p:txEl>
                                              <p:pRg st="4" end="4"/>
                                            </p:txEl>
                                          </p:spTgt>
                                        </p:tgtEl>
                                        <p:attrNameLst>
                                          <p:attrName>style.visibility</p:attrName>
                                        </p:attrNameLst>
                                      </p:cBhvr>
                                      <p:to>
                                        <p:strVal val="visible"/>
                                      </p:to>
                                    </p:set>
                                    <p:anim calcmode="lin" valueType="num">
                                      <p:cBhvr additive="base">
                                        <p:cTn id="45" dur="500" fill="hold"/>
                                        <p:tgtEl>
                                          <p:spTgt spid="328708">
                                            <p:txEl>
                                              <p:pRg st="4" end="4"/>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2870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819400" y="0"/>
            <a:ext cx="6324600" cy="1371600"/>
          </a:xfrm>
        </p:spPr>
        <p:txBody>
          <a:bodyPr/>
          <a:lstStyle/>
          <a:p>
            <a:pPr eaLnBrk="1" hangingPunct="1"/>
            <a:r>
              <a:rPr lang="en-US" smtClean="0"/>
              <a:t>Gratitude lowers blood pressure</a:t>
            </a:r>
          </a:p>
        </p:txBody>
      </p:sp>
      <p:sp>
        <p:nvSpPr>
          <p:cNvPr id="71683" name="Rectangle 3"/>
          <p:cNvSpPr>
            <a:spLocks noGrp="1" noChangeArrowheads="1"/>
          </p:cNvSpPr>
          <p:nvPr>
            <p:ph type="body" idx="1"/>
          </p:nvPr>
        </p:nvSpPr>
        <p:spPr>
          <a:xfrm>
            <a:off x="457200" y="2097088"/>
            <a:ext cx="8229600" cy="4033837"/>
          </a:xfrm>
        </p:spPr>
        <p:txBody>
          <a:bodyPr/>
          <a:lstStyle/>
          <a:p>
            <a:pPr eaLnBrk="1" hangingPunct="1"/>
            <a:r>
              <a:rPr lang="en-US" smtClean="0"/>
              <a:t>The effectiveness of a 10-week, gratitude-based intervention for the treatment of hypertension in low-income, inner-city, African-American patients was compared to a control condition</a:t>
            </a:r>
          </a:p>
          <a:p>
            <a:pPr eaLnBrk="1" hangingPunct="1"/>
            <a:r>
              <a:rPr lang="en-US" smtClean="0"/>
              <a:t>Patients in the gratitude condition achieved statistically significant decreases in their systolic blood pressures, increases in gratitude, and decreases in hostility</a:t>
            </a:r>
          </a:p>
          <a:p>
            <a:pPr eaLnBrk="1" hangingPunct="1"/>
            <a:endParaRPr lang="en-US" smtClean="0"/>
          </a:p>
        </p:txBody>
      </p:sp>
      <p:pic>
        <p:nvPicPr>
          <p:cNvPr id="71684" name="Picture 4" descr="23240305"/>
          <p:cNvPicPr>
            <a:picLocks noChangeAspect="1" noChangeArrowheads="1"/>
          </p:cNvPicPr>
          <p:nvPr/>
        </p:nvPicPr>
        <p:blipFill>
          <a:blip r:embed="rId3" cstate="print"/>
          <a:srcRect b="5882"/>
          <a:stretch>
            <a:fillRect/>
          </a:stretch>
        </p:blipFill>
        <p:spPr bwMode="auto">
          <a:xfrm>
            <a:off x="0" y="0"/>
            <a:ext cx="238125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762000"/>
            <a:ext cx="7696200" cy="914400"/>
          </a:xfrm>
        </p:spPr>
        <p:txBody>
          <a:bodyPr/>
          <a:lstStyle/>
          <a:p>
            <a:pPr eaLnBrk="1" hangingPunct="1"/>
            <a:r>
              <a:rPr lang="en-US" sz="4000" smtClean="0"/>
              <a:t>Gratitude and weight loss/dietary fat</a:t>
            </a:r>
          </a:p>
        </p:txBody>
      </p:sp>
      <p:sp>
        <p:nvSpPr>
          <p:cNvPr id="72707" name="Rectangle 3"/>
          <p:cNvSpPr>
            <a:spLocks noGrp="1" noChangeArrowheads="1"/>
          </p:cNvSpPr>
          <p:nvPr>
            <p:ph type="body" idx="1"/>
          </p:nvPr>
        </p:nvSpPr>
        <p:spPr>
          <a:xfrm>
            <a:off x="457200" y="1828800"/>
            <a:ext cx="4078288" cy="4302125"/>
          </a:xfrm>
        </p:spPr>
        <p:txBody>
          <a:bodyPr/>
          <a:lstStyle/>
          <a:p>
            <a:pPr eaLnBrk="1" hangingPunct="1">
              <a:lnSpc>
                <a:spcPct val="90000"/>
              </a:lnSpc>
            </a:pPr>
            <a:r>
              <a:rPr lang="en-US" sz="2800" smtClean="0"/>
              <a:t>Gratitude journaling facilitates compliance with and success of a weight management program (LIFESTEPS®)</a:t>
            </a:r>
          </a:p>
          <a:p>
            <a:pPr eaLnBrk="1" hangingPunct="1">
              <a:lnSpc>
                <a:spcPct val="90000"/>
              </a:lnSpc>
            </a:pPr>
            <a:r>
              <a:rPr lang="en-US" sz="2800" smtClean="0"/>
              <a:t>Participants enrolled in Preventive Cardiology program at UCD Medical Center</a:t>
            </a:r>
          </a:p>
          <a:p>
            <a:pPr eaLnBrk="1" hangingPunct="1">
              <a:lnSpc>
                <a:spcPct val="90000"/>
              </a:lnSpc>
            </a:pPr>
            <a:endParaRPr lang="en-US" sz="2800" smtClean="0"/>
          </a:p>
        </p:txBody>
      </p:sp>
      <p:pic>
        <p:nvPicPr>
          <p:cNvPr id="72708" name="Picture 4" descr="Outcomes - Healthy Lifestyle"/>
          <p:cNvPicPr>
            <a:picLocks noChangeAspect="1" noChangeArrowheads="1"/>
          </p:cNvPicPr>
          <p:nvPr/>
        </p:nvPicPr>
        <p:blipFill>
          <a:blip r:embed="rId3" cstate="print"/>
          <a:srcRect/>
          <a:stretch>
            <a:fillRect/>
          </a:stretch>
        </p:blipFill>
        <p:spPr bwMode="auto">
          <a:xfrm>
            <a:off x="5029200" y="1981200"/>
            <a:ext cx="2733675" cy="3525838"/>
          </a:xfrm>
          <a:prstGeom prst="rect">
            <a:avLst/>
          </a:prstGeom>
          <a:noFill/>
          <a:ln w="9525">
            <a:noFill/>
            <a:miter lim="800000"/>
            <a:headEnd/>
            <a:tailEnd/>
          </a:ln>
        </p:spPr>
      </p:pic>
      <p:pic>
        <p:nvPicPr>
          <p:cNvPr id="72709" name="Picture 5" descr="Department of Physical Medicine and Rehabilitation"/>
          <p:cNvPicPr>
            <a:picLocks noChangeAspect="1" noChangeArrowheads="1"/>
          </p:cNvPicPr>
          <p:nvPr/>
        </p:nvPicPr>
        <p:blipFill>
          <a:blip r:embed="rId4" cstate="print"/>
          <a:srcRect/>
          <a:stretch>
            <a:fillRect/>
          </a:stretch>
        </p:blipFill>
        <p:spPr bwMode="auto">
          <a:xfrm>
            <a:off x="0" y="0"/>
            <a:ext cx="2532063" cy="760413"/>
          </a:xfrm>
          <a:prstGeom prst="rect">
            <a:avLst/>
          </a:prstGeom>
          <a:noFill/>
          <a:ln w="9525">
            <a:noFill/>
            <a:miter lim="800000"/>
            <a:headEnd/>
            <a:tailEnd/>
          </a:ln>
        </p:spPr>
      </p:pic>
      <p:pic>
        <p:nvPicPr>
          <p:cNvPr id="72710" name="Picture 6" descr="davistower_rs"/>
          <p:cNvPicPr>
            <a:picLocks noChangeAspect="1" noChangeArrowheads="1"/>
          </p:cNvPicPr>
          <p:nvPr/>
        </p:nvPicPr>
        <p:blipFill>
          <a:blip r:embed="rId5" cstate="print"/>
          <a:srcRect/>
          <a:stretch>
            <a:fillRect/>
          </a:stretch>
        </p:blipFill>
        <p:spPr bwMode="auto">
          <a:xfrm>
            <a:off x="7439025" y="0"/>
            <a:ext cx="1704975" cy="117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smtClean="0">
                <a:effectLst/>
              </a:rPr>
              <a:t>Gratitude and sleep quality</a:t>
            </a:r>
          </a:p>
        </p:txBody>
      </p:sp>
      <p:sp>
        <p:nvSpPr>
          <p:cNvPr id="428035" name="Rectangle 3"/>
          <p:cNvSpPr>
            <a:spLocks noGrp="1"/>
          </p:cNvSpPr>
          <p:nvPr>
            <p:ph type="body" sz="half" idx="1"/>
          </p:nvPr>
        </p:nvSpPr>
        <p:spPr/>
        <p:txBody>
          <a:bodyPr/>
          <a:lstStyle/>
          <a:p>
            <a:r>
              <a:rPr lang="en-US" sz="2300" smtClean="0"/>
              <a:t>Gratitude is related to </a:t>
            </a:r>
          </a:p>
          <a:p>
            <a:pPr>
              <a:buFont typeface="Wingdings 3" pitchFamily="18" charset="2"/>
              <a:buNone/>
            </a:pPr>
            <a:r>
              <a:rPr lang="en-US" sz="2300" smtClean="0"/>
              <a:t>   more positive pre-sleep cognitions and fewer negative pre-sleep cognitions</a:t>
            </a:r>
          </a:p>
          <a:p>
            <a:pPr>
              <a:buFont typeface="Wingdings 3" pitchFamily="18" charset="2"/>
              <a:buNone/>
            </a:pPr>
            <a:endParaRPr lang="en-US" sz="2300" smtClean="0"/>
          </a:p>
          <a:p>
            <a:pPr>
              <a:buFont typeface="Wingdings 3" pitchFamily="18" charset="2"/>
              <a:buNone/>
            </a:pPr>
            <a:r>
              <a:rPr lang="en-US" sz="2300" smtClean="0"/>
              <a:t>   </a:t>
            </a:r>
            <a:r>
              <a:rPr lang="en-US" sz="2400" i="1" smtClean="0"/>
              <a:t>Journal of Psychosomatic Research</a:t>
            </a:r>
            <a:r>
              <a:rPr lang="en-US" sz="2400" smtClean="0"/>
              <a:t>, 2009</a:t>
            </a:r>
          </a:p>
        </p:txBody>
      </p:sp>
      <p:sp>
        <p:nvSpPr>
          <p:cNvPr id="428037" name="Rectangle 5"/>
          <p:cNvSpPr>
            <a:spLocks noGrp="1"/>
          </p:cNvSpPr>
          <p:nvPr>
            <p:ph type="clipArt" sz="half" idx="2"/>
          </p:nvPr>
        </p:nvSpPr>
        <p:spPr/>
      </p:sp>
      <p:pic>
        <p:nvPicPr>
          <p:cNvPr id="428036" name="Picture 4" descr="sleep04"/>
          <p:cNvPicPr>
            <a:picLocks noChangeAspect="1" noChangeArrowheads="1"/>
          </p:cNvPicPr>
          <p:nvPr/>
        </p:nvPicPr>
        <p:blipFill>
          <a:blip r:embed="rId2" cstate="print"/>
          <a:srcRect/>
          <a:stretch>
            <a:fillRect/>
          </a:stretch>
        </p:blipFill>
        <p:spPr bwMode="auto">
          <a:xfrm>
            <a:off x="5943600" y="2667000"/>
            <a:ext cx="1673225" cy="167322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smtClean="0">
                <a:effectLst/>
              </a:rPr>
              <a:t>Gratitude heals relationships</a:t>
            </a:r>
          </a:p>
        </p:txBody>
      </p:sp>
      <p:sp>
        <p:nvSpPr>
          <p:cNvPr id="353283" name="Rectangle 3"/>
          <p:cNvSpPr>
            <a:spLocks noGrp="1"/>
          </p:cNvSpPr>
          <p:nvPr>
            <p:ph type="body" idx="1"/>
          </p:nvPr>
        </p:nvSpPr>
        <p:spPr/>
        <p:txBody>
          <a:bodyPr/>
          <a:lstStyle/>
          <a:p>
            <a:r>
              <a:rPr lang="en-US" smtClean="0"/>
              <a:t>One of the transformational, healing affects identified by Fosha in her “accelerated experiential dynamic psychotherapy (ADEPT)</a:t>
            </a:r>
          </a:p>
          <a:p>
            <a:endParaRPr lang="en-US" smtClean="0"/>
          </a:p>
          <a:p>
            <a:pPr>
              <a:buFont typeface="Wingdings 3" pitchFamily="18" charset="2"/>
              <a:buNone/>
            </a:pPr>
            <a:r>
              <a:rPr lang="en-US" sz="2000" smtClean="0"/>
              <a:t>  </a:t>
            </a:r>
            <a:r>
              <a:rPr lang="en-US" sz="2000" i="1" smtClean="0"/>
              <a:t>Journal of Psychotherapy Integration,</a:t>
            </a:r>
            <a:r>
              <a:rPr lang="en-US" sz="2000" smtClean="0"/>
              <a:t> 2008</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4306" name="Picture 2" descr="resolver"/>
          <p:cNvPicPr>
            <a:picLocks noChangeAspect="1" noChangeArrowheads="1"/>
          </p:cNvPicPr>
          <p:nvPr/>
        </p:nvPicPr>
        <p:blipFill>
          <a:blip r:embed="rId2" cstate="print"/>
          <a:srcRect/>
          <a:stretch>
            <a:fillRect/>
          </a:stretch>
        </p:blipFill>
        <p:spPr bwMode="auto">
          <a:xfrm>
            <a:off x="2514600" y="304800"/>
            <a:ext cx="4114800" cy="6248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en-US" sz="3700" smtClean="0">
                <a:effectLst/>
              </a:rPr>
              <a:t>Finding and Fostering the Good: Gratitude in Couples Therapy</a:t>
            </a:r>
          </a:p>
        </p:txBody>
      </p:sp>
      <p:sp>
        <p:nvSpPr>
          <p:cNvPr id="371715" name="Rectangle 3"/>
          <p:cNvSpPr>
            <a:spLocks noGrp="1" noChangeArrowheads="1"/>
          </p:cNvSpPr>
          <p:nvPr>
            <p:ph type="body" sz="half" idx="4294967295"/>
          </p:nvPr>
        </p:nvSpPr>
        <p:spPr>
          <a:xfrm>
            <a:off x="381000" y="1981200"/>
            <a:ext cx="4648200" cy="4572000"/>
          </a:xfrm>
        </p:spPr>
        <p:txBody>
          <a:bodyPr/>
          <a:lstStyle/>
          <a:p>
            <a:pPr eaLnBrk="1" hangingPunct="1">
              <a:lnSpc>
                <a:spcPct val="90000"/>
              </a:lnSpc>
            </a:pPr>
            <a:r>
              <a:rPr lang="en-US" sz="2300" smtClean="0">
                <a:latin typeface="Times New Roman" pitchFamily="18" charset="0"/>
              </a:rPr>
              <a:t>Gratitude may improve couples therapy outcomes </a:t>
            </a:r>
          </a:p>
          <a:p>
            <a:pPr eaLnBrk="1" hangingPunct="1">
              <a:lnSpc>
                <a:spcPct val="90000"/>
              </a:lnSpc>
            </a:pPr>
            <a:r>
              <a:rPr lang="en-US" sz="2300" smtClean="0">
                <a:latin typeface="Times New Roman" pitchFamily="18" charset="0"/>
              </a:rPr>
              <a:t>Frequent positive affect precedes and promotes enhanced marital satisfaction</a:t>
            </a:r>
          </a:p>
          <a:p>
            <a:pPr eaLnBrk="1" hangingPunct="1">
              <a:lnSpc>
                <a:spcPct val="90000"/>
              </a:lnSpc>
            </a:pPr>
            <a:r>
              <a:rPr lang="en-US" sz="2300" smtClean="0">
                <a:latin typeface="Times New Roman" pitchFamily="18" charset="0"/>
              </a:rPr>
              <a:t>Balancing the focus; enhancing positive emotions; build on strengths </a:t>
            </a:r>
          </a:p>
          <a:p>
            <a:pPr eaLnBrk="1" hangingPunct="1">
              <a:lnSpc>
                <a:spcPct val="90000"/>
              </a:lnSpc>
              <a:buFont typeface="Wingdings 3" pitchFamily="18" charset="2"/>
              <a:buNone/>
            </a:pPr>
            <a:r>
              <a:rPr lang="en-US" sz="2300" smtClean="0">
                <a:latin typeface="Times New Roman" pitchFamily="18" charset="0"/>
              </a:rPr>
              <a:t>    </a:t>
            </a:r>
            <a:r>
              <a:rPr lang="en-US" sz="2100" smtClean="0">
                <a:latin typeface="Times New Roman" pitchFamily="18" charset="0"/>
              </a:rPr>
              <a:t>Source: Kauffman &amp; Silverman </a:t>
            </a:r>
            <a:r>
              <a:rPr lang="en-US" sz="2100" i="1" smtClean="0">
                <a:latin typeface="Times New Roman" pitchFamily="18" charset="0"/>
              </a:rPr>
              <a:t>JCP,</a:t>
            </a:r>
            <a:r>
              <a:rPr lang="en-US" sz="2100" smtClean="0">
                <a:latin typeface="Times New Roman" pitchFamily="18" charset="0"/>
              </a:rPr>
              <a:t> 2009</a:t>
            </a:r>
          </a:p>
        </p:txBody>
      </p:sp>
      <p:pic>
        <p:nvPicPr>
          <p:cNvPr id="371716" name="Picture 5" descr="couple1"/>
          <p:cNvPicPr>
            <a:picLocks noChangeAspect="1" noChangeArrowheads="1"/>
          </p:cNvPicPr>
          <p:nvPr>
            <p:ph sz="half" idx="4294967295"/>
          </p:nvPr>
        </p:nvPicPr>
        <p:blipFill>
          <a:blip r:embed="rId2" cstate="print"/>
          <a:srcRect/>
          <a:stretch>
            <a:fillRect/>
          </a:stretch>
        </p:blipFill>
        <p:spPr>
          <a:xfrm>
            <a:off x="5181600" y="3581400"/>
            <a:ext cx="3519488" cy="2895600"/>
          </a:xfrm>
          <a:noFill/>
        </p:spPr>
      </p:pic>
      <p:pic>
        <p:nvPicPr>
          <p:cNvPr id="371717" name="Picture 6" descr="couples_conflict"/>
          <p:cNvPicPr>
            <a:picLocks noChangeAspect="1" noChangeArrowheads="1"/>
          </p:cNvPicPr>
          <p:nvPr/>
        </p:nvPicPr>
        <p:blipFill>
          <a:blip r:embed="rId3" cstate="print"/>
          <a:srcRect/>
          <a:stretch>
            <a:fillRect/>
          </a:stretch>
        </p:blipFill>
        <p:spPr bwMode="auto">
          <a:xfrm>
            <a:off x="6172200" y="1752600"/>
            <a:ext cx="1773238" cy="1773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idx="4294967295"/>
          </p:nvPr>
        </p:nvSpPr>
        <p:spPr>
          <a:xfrm>
            <a:off x="685800" y="228600"/>
            <a:ext cx="7772400" cy="762000"/>
          </a:xfrm>
        </p:spPr>
        <p:txBody>
          <a:bodyPr wrap="square" lIns="91440" tIns="45720" rIns="91440" bIns="45720" numCol="1" anchorCtr="1" compatLnSpc="1">
            <a:prstTxWarp prst="textNoShape">
              <a:avLst/>
            </a:prstTxWarp>
          </a:bodyPr>
          <a:lstStyle/>
          <a:p>
            <a:pPr eaLnBrk="1" hangingPunct="1"/>
            <a:r>
              <a:rPr lang="en-US" smtClean="0">
                <a:effectLst>
                  <a:outerShdw blurRad="38100" dist="38100" dir="2700000" algn="tl">
                    <a:srgbClr val="C0C0C0"/>
                  </a:outerShdw>
                </a:effectLst>
              </a:rPr>
              <a:t>Study Procedure</a:t>
            </a:r>
          </a:p>
        </p:txBody>
      </p:sp>
      <p:sp>
        <p:nvSpPr>
          <p:cNvPr id="367619" name="Rectangle 3"/>
          <p:cNvSpPr>
            <a:spLocks noGrp="1" noChangeArrowheads="1"/>
          </p:cNvSpPr>
          <p:nvPr>
            <p:ph type="body" idx="4294967295"/>
          </p:nvPr>
        </p:nvSpPr>
        <p:spPr>
          <a:xfrm>
            <a:off x="685800" y="1143000"/>
            <a:ext cx="7772400" cy="5486400"/>
          </a:xfrm>
        </p:spPr>
        <p:txBody>
          <a:bodyPr/>
          <a:lstStyle/>
          <a:p>
            <a:pPr eaLnBrk="1" hangingPunct="1"/>
            <a:r>
              <a:rPr lang="en-US" sz="2300" smtClean="0">
                <a:effectLst>
                  <a:outerShdw blurRad="38100" dist="38100" dir="2700000" algn="tl">
                    <a:srgbClr val="C0C0C0"/>
                  </a:outerShdw>
                </a:effectLst>
              </a:rPr>
              <a:t>Participants recalled an unpleasant open memory.</a:t>
            </a:r>
          </a:p>
          <a:p>
            <a:pPr lvl="1" eaLnBrk="1" hangingPunct="1"/>
            <a:r>
              <a:rPr lang="en-US" smtClean="0">
                <a:effectLst>
                  <a:outerShdw blurRad="38100" dist="38100" dir="2700000" algn="tl">
                    <a:srgbClr val="C0C0C0"/>
                  </a:outerShdw>
                </a:effectLst>
              </a:rPr>
              <a:t>An open memory is a troubling memory from your past that you feel is not yet behind you and is poorly understood.  It’s an emotional memory that may intrude into your consciousness at unwelcome times, and you feel you have some “unfinished business” associated with this memory.  In other words, in many ways this emotional memory is still an “open book” for you.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anim calcmode="lin" valueType="num">
                                      <p:cBhvr>
                                        <p:cTn id="7" dur="1000" fill="hold"/>
                                        <p:tgtEl>
                                          <p:spTgt spid="367619">
                                            <p:txEl>
                                              <p:pRg st="0" end="0"/>
                                            </p:txEl>
                                          </p:spTgt>
                                        </p:tgtEl>
                                        <p:attrNameLst>
                                          <p:attrName>ppt_x</p:attrName>
                                        </p:attrNameLst>
                                      </p:cBhvr>
                                      <p:tavLst>
                                        <p:tav tm="0">
                                          <p:val>
                                            <p:strVal val="#ppt_x"/>
                                          </p:val>
                                        </p:tav>
                                        <p:tav tm="100000">
                                          <p:val>
                                            <p:strVal val="#ppt_x"/>
                                          </p:val>
                                        </p:tav>
                                      </p:tavLst>
                                    </p:anim>
                                    <p:anim calcmode="lin" valueType="num">
                                      <p:cBhvr>
                                        <p:cTn id="8" dur="1000" fill="hold"/>
                                        <p:tgtEl>
                                          <p:spTgt spid="367619">
                                            <p:txEl>
                                              <p:pRg st="0" end="0"/>
                                            </p:txEl>
                                          </p:spTgt>
                                        </p:tgtEl>
                                        <p:attrNameLst>
                                          <p:attrName>ppt_y</p:attrName>
                                        </p:attrNameLst>
                                      </p:cBhvr>
                                      <p:tavLst>
                                        <p:tav tm="0">
                                          <p:val>
                                            <p:strVal val="#ppt_y-#ppt_h/2"/>
                                          </p:val>
                                        </p:tav>
                                        <p:tav tm="100000">
                                          <p:val>
                                            <p:strVal val="#ppt_y"/>
                                          </p:val>
                                        </p:tav>
                                      </p:tavLst>
                                    </p:anim>
                                    <p:anim calcmode="lin" valueType="num">
                                      <p:cBhvr>
                                        <p:cTn id="9" dur="1000" fill="hold"/>
                                        <p:tgtEl>
                                          <p:spTgt spid="367619">
                                            <p:txEl>
                                              <p:pRg st="0" end="0"/>
                                            </p:txEl>
                                          </p:spTgt>
                                        </p:tgtEl>
                                        <p:attrNameLst>
                                          <p:attrName>ppt_w</p:attrName>
                                        </p:attrNameLst>
                                      </p:cBhvr>
                                      <p:tavLst>
                                        <p:tav tm="0">
                                          <p:val>
                                            <p:strVal val="#ppt_w"/>
                                          </p:val>
                                        </p:tav>
                                        <p:tav tm="100000">
                                          <p:val>
                                            <p:strVal val="#ppt_w"/>
                                          </p:val>
                                        </p:tav>
                                      </p:tavLst>
                                    </p:anim>
                                    <p:anim calcmode="lin" valueType="num">
                                      <p:cBhvr>
                                        <p:cTn id="10" dur="1000" fill="hold"/>
                                        <p:tgtEl>
                                          <p:spTgt spid="3676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367619">
                                            <p:txEl>
                                              <p:pRg st="1" end="1"/>
                                            </p:txEl>
                                          </p:spTgt>
                                        </p:tgtEl>
                                        <p:attrNameLst>
                                          <p:attrName>style.visibility</p:attrName>
                                        </p:attrNameLst>
                                      </p:cBhvr>
                                      <p:to>
                                        <p:strVal val="visible"/>
                                      </p:to>
                                    </p:set>
                                    <p:anim calcmode="lin" valueType="num">
                                      <p:cBhvr>
                                        <p:cTn id="15" dur="1000" fill="hold"/>
                                        <p:tgtEl>
                                          <p:spTgt spid="3676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67619">
                                            <p:txEl>
                                              <p:pRg st="1" end="1"/>
                                            </p:txEl>
                                          </p:spTgt>
                                        </p:tgtEl>
                                        <p:attrNameLst>
                                          <p:attrName>ppt_y</p:attrName>
                                        </p:attrNameLst>
                                      </p:cBhvr>
                                      <p:tavLst>
                                        <p:tav tm="0">
                                          <p:val>
                                            <p:strVal val="#ppt_y-#ppt_h/2"/>
                                          </p:val>
                                        </p:tav>
                                        <p:tav tm="100000">
                                          <p:val>
                                            <p:strVal val="#ppt_y"/>
                                          </p:val>
                                        </p:tav>
                                      </p:tavLst>
                                    </p:anim>
                                    <p:anim calcmode="lin" valueType="num">
                                      <p:cBhvr>
                                        <p:cTn id="17" dur="1000" fill="hold"/>
                                        <p:tgtEl>
                                          <p:spTgt spid="367619">
                                            <p:txEl>
                                              <p:pRg st="1" end="1"/>
                                            </p:txEl>
                                          </p:spTgt>
                                        </p:tgtEl>
                                        <p:attrNameLst>
                                          <p:attrName>ppt_w</p:attrName>
                                        </p:attrNameLst>
                                      </p:cBhvr>
                                      <p:tavLst>
                                        <p:tav tm="0">
                                          <p:val>
                                            <p:strVal val="#ppt_w"/>
                                          </p:val>
                                        </p:tav>
                                        <p:tav tm="100000">
                                          <p:val>
                                            <p:strVal val="#ppt_w"/>
                                          </p:val>
                                        </p:tav>
                                      </p:tavLst>
                                    </p:anim>
                                    <p:anim calcmode="lin" valueType="num">
                                      <p:cBhvr>
                                        <p:cTn id="18" dur="1000" fill="hold"/>
                                        <p:tgtEl>
                                          <p:spTgt spid="367619">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build="p" bldLvl="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endParaRPr lang="en-US" smtClean="0">
              <a:effectLst/>
            </a:endParaRPr>
          </a:p>
        </p:txBody>
      </p:sp>
      <p:sp>
        <p:nvSpPr>
          <p:cNvPr id="372739" name="Rectangle 3"/>
          <p:cNvSpPr>
            <a:spLocks noGrp="1"/>
          </p:cNvSpPr>
          <p:nvPr>
            <p:ph type="body" idx="1"/>
          </p:nvPr>
        </p:nvSpPr>
        <p:spPr/>
        <p:txBody>
          <a:bodyPr/>
          <a:lstStyle/>
          <a:p>
            <a:r>
              <a:rPr lang="en-US" smtClean="0"/>
              <a:t>Expressed gratitude changes one’s view of the relationship</a:t>
            </a:r>
          </a:p>
          <a:p>
            <a:r>
              <a:rPr lang="en-US" smtClean="0"/>
              <a:t>Perceived communal strength increased in couples who openly expressed gratitude</a:t>
            </a:r>
          </a:p>
          <a:p>
            <a:pPr>
              <a:buFont typeface="Wingdings 3" pitchFamily="18" charset="2"/>
              <a:buNone/>
            </a:pPr>
            <a:r>
              <a:rPr lang="en-US" smtClean="0"/>
              <a:t>  </a:t>
            </a:r>
            <a:r>
              <a:rPr lang="en-US" sz="2400" smtClean="0"/>
              <a:t>(Lambert et. al., Psychological Science, 2010)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p:cNvSpPr>
          <p:nvPr>
            <p:ph type="title"/>
          </p:nvPr>
        </p:nvSpPr>
        <p:spPr bwMode="auto">
          <a:xfrm>
            <a:off x="762000" y="533400"/>
            <a:ext cx="8382000" cy="1143000"/>
          </a:xfrm>
          <a:noFill/>
        </p:spPr>
        <p:txBody>
          <a:bodyPr wrap="square" lIns="91440" tIns="45720" rIns="91440" bIns="45720" numCol="1" anchorCtr="0" compatLnSpc="1">
            <a:prstTxWarp prst="textNoShape">
              <a:avLst/>
            </a:prstTxWarp>
          </a:bodyPr>
          <a:lstStyle/>
          <a:p>
            <a:r>
              <a:rPr lang="en-US" smtClean="0">
                <a:effectLst/>
              </a:rPr>
              <a:t>Does gratitude promote an </a:t>
            </a:r>
            <a:br>
              <a:rPr lang="en-US" smtClean="0">
                <a:effectLst/>
              </a:rPr>
            </a:br>
            <a:r>
              <a:rPr lang="en-US" smtClean="0">
                <a:effectLst/>
              </a:rPr>
              <a:t>athlete’s well-being?</a:t>
            </a:r>
          </a:p>
        </p:txBody>
      </p:sp>
      <p:sp>
        <p:nvSpPr>
          <p:cNvPr id="442371" name="Rectangle 3"/>
          <p:cNvSpPr>
            <a:spLocks noGrp="1"/>
          </p:cNvSpPr>
          <p:nvPr>
            <p:ph type="body" idx="1"/>
          </p:nvPr>
        </p:nvSpPr>
        <p:spPr>
          <a:xfrm>
            <a:off x="4114800" y="2209800"/>
            <a:ext cx="4572000" cy="4191000"/>
          </a:xfrm>
        </p:spPr>
        <p:txBody>
          <a:bodyPr/>
          <a:lstStyle/>
          <a:p>
            <a:r>
              <a:rPr lang="en-US" smtClean="0"/>
              <a:t>Grateful athletes are more satisfied with their team and show less athlete burnout </a:t>
            </a:r>
          </a:p>
          <a:p>
            <a:pPr>
              <a:buFont typeface="Wingdings 3" pitchFamily="18" charset="2"/>
              <a:buNone/>
            </a:pPr>
            <a:r>
              <a:rPr lang="en-US" smtClean="0"/>
              <a:t>  </a:t>
            </a:r>
            <a:r>
              <a:rPr lang="en-US" sz="2300" smtClean="0"/>
              <a:t>(Source: </a:t>
            </a:r>
            <a:r>
              <a:rPr lang="en-US" sz="2300" i="1" smtClean="0"/>
              <a:t>Social Indicators Research,</a:t>
            </a:r>
            <a:r>
              <a:rPr lang="en-US" sz="2300" smtClean="0"/>
              <a:t> 2008)</a:t>
            </a:r>
          </a:p>
        </p:txBody>
      </p:sp>
      <p:pic>
        <p:nvPicPr>
          <p:cNvPr id="442372" name="Picture 4"/>
          <p:cNvPicPr>
            <a:picLocks noChangeAspect="1" noChangeArrowheads="1"/>
          </p:cNvPicPr>
          <p:nvPr/>
        </p:nvPicPr>
        <p:blipFill>
          <a:blip r:embed="rId3" cstate="print"/>
          <a:srcRect/>
          <a:stretch>
            <a:fillRect/>
          </a:stretch>
        </p:blipFill>
        <p:spPr bwMode="auto">
          <a:xfrm>
            <a:off x="762000" y="2286000"/>
            <a:ext cx="3276600" cy="304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2371">
                                            <p:txEl>
                                              <p:pRg st="0" end="0"/>
                                            </p:txEl>
                                          </p:spTgt>
                                        </p:tgtEl>
                                        <p:attrNameLst>
                                          <p:attrName>style.visibility</p:attrName>
                                        </p:attrNameLst>
                                      </p:cBhvr>
                                      <p:to>
                                        <p:strVal val="visible"/>
                                      </p:to>
                                    </p:set>
                                    <p:anim calcmode="lin" valueType="num">
                                      <p:cBhvr additive="base">
                                        <p:cTn id="7" dur="500" fill="hold"/>
                                        <p:tgtEl>
                                          <p:spTgt spid="442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23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42371">
                                            <p:txEl>
                                              <p:pRg st="1" end="1"/>
                                            </p:txEl>
                                          </p:spTgt>
                                        </p:tgtEl>
                                        <p:attrNameLst>
                                          <p:attrName>style.visibility</p:attrName>
                                        </p:attrNameLst>
                                      </p:cBhvr>
                                      <p:to>
                                        <p:strVal val="visible"/>
                                      </p:to>
                                    </p:set>
                                    <p:anim calcmode="lin" valueType="num">
                                      <p:cBhvr additive="base">
                                        <p:cTn id="11" dur="500" fill="hold"/>
                                        <p:tgtEl>
                                          <p:spTgt spid="4423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423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533400"/>
            <a:ext cx="8382000" cy="533400"/>
          </a:xfrm>
        </p:spPr>
        <p:txBody>
          <a:bodyPr wrap="square" lIns="91440" tIns="45720" rIns="91440" bIns="45720" numCol="1" anchorCtr="0" compatLnSpc="1">
            <a:prstTxWarp prst="textNoShape">
              <a:avLst/>
            </a:prstTxWarp>
          </a:bodyPr>
          <a:lstStyle/>
          <a:p>
            <a:pPr eaLnBrk="1" hangingPunct="1"/>
            <a:r>
              <a:rPr lang="en-US" sz="3700" smtClean="0">
                <a:solidFill>
                  <a:srgbClr val="000066"/>
                </a:solidFill>
                <a:effectLst/>
              </a:rPr>
              <a:t>U.S. skeleton Olympian </a:t>
            </a:r>
            <a:br>
              <a:rPr lang="en-US" sz="3700" smtClean="0">
                <a:solidFill>
                  <a:srgbClr val="000066"/>
                </a:solidFill>
                <a:effectLst/>
              </a:rPr>
            </a:br>
            <a:r>
              <a:rPr lang="en-US" sz="3700" smtClean="0">
                <a:solidFill>
                  <a:srgbClr val="000066"/>
                </a:solidFill>
                <a:effectLst/>
              </a:rPr>
              <a:t>Noelle Pikus-Pace</a:t>
            </a:r>
          </a:p>
        </p:txBody>
      </p:sp>
      <p:sp>
        <p:nvSpPr>
          <p:cNvPr id="3" name="Text Placeholder 2"/>
          <p:cNvSpPr>
            <a:spLocks noGrp="1"/>
          </p:cNvSpPr>
          <p:nvPr>
            <p:ph type="body" sz="half" idx="4294967295"/>
          </p:nvPr>
        </p:nvSpPr>
        <p:spPr>
          <a:xfrm>
            <a:off x="0" y="1371600"/>
            <a:ext cx="4648200" cy="5105400"/>
          </a:xfrm>
        </p:spPr>
        <p:txBody>
          <a:bodyPr>
            <a:normAutofit/>
          </a:bodyPr>
          <a:lstStyle/>
          <a:p>
            <a:pPr eaLnBrk="1" hangingPunct="1">
              <a:lnSpc>
                <a:spcPct val="80000"/>
              </a:lnSpc>
            </a:pPr>
            <a:r>
              <a:rPr lang="en-US" sz="3200" i="1" smtClean="0">
                <a:solidFill>
                  <a:srgbClr val="000099"/>
                </a:solidFill>
                <a:latin typeface="Times New Roman" pitchFamily="18" charset="0"/>
                <a:cs typeface="Times New Roman" pitchFamily="18" charset="0"/>
              </a:rPr>
              <a:t>"I spent maybe three hours yesterday writing on my sled.  I wrote everybody's name who helped me get here.  I have like 500 names on there--hundreds of loved ones, 10 years, four runs, one sled, one dream."</a:t>
            </a:r>
            <a:endParaRPr lang="en-US" sz="3200" smtClean="0">
              <a:solidFill>
                <a:srgbClr val="000099"/>
              </a:solidFill>
              <a:latin typeface="Times New Roman" pitchFamily="18" charset="0"/>
              <a:cs typeface="Times New Roman" pitchFamily="18" charset="0"/>
            </a:endParaRPr>
          </a:p>
          <a:p>
            <a:pPr eaLnBrk="1" hangingPunct="1">
              <a:lnSpc>
                <a:spcPct val="80000"/>
              </a:lnSpc>
              <a:buFont typeface="Wingdings 3" pitchFamily="18" charset="2"/>
              <a:buNone/>
            </a:pPr>
            <a:r>
              <a:rPr lang="en-US" sz="2300" smtClean="0">
                <a:solidFill>
                  <a:srgbClr val="000099"/>
                </a:solidFill>
              </a:rPr>
              <a:t> </a:t>
            </a:r>
          </a:p>
          <a:p>
            <a:pPr eaLnBrk="1" hangingPunct="1">
              <a:lnSpc>
                <a:spcPct val="80000"/>
              </a:lnSpc>
            </a:pPr>
            <a:endParaRPr lang="en-US" sz="700" smtClean="0"/>
          </a:p>
        </p:txBody>
      </p:sp>
      <p:sp>
        <p:nvSpPr>
          <p:cNvPr id="4" name="Content Placeholder 3"/>
          <p:cNvSpPr>
            <a:spLocks noGrp="1"/>
          </p:cNvSpPr>
          <p:nvPr>
            <p:ph sz="half" idx="4294967295"/>
          </p:nvPr>
        </p:nvSpPr>
        <p:spPr>
          <a:xfrm flipV="1">
            <a:off x="8458200" y="6130925"/>
            <a:ext cx="228600" cy="117475"/>
          </a:xfrm>
        </p:spPr>
        <p:txBody>
          <a:bodyPr>
            <a:normAutofit/>
          </a:bodyPr>
          <a:lstStyle/>
          <a:p>
            <a:pPr eaLnBrk="1" hangingPunct="1">
              <a:lnSpc>
                <a:spcPct val="80000"/>
              </a:lnSpc>
            </a:pPr>
            <a:endParaRPr lang="en-US" sz="700" smtClean="0"/>
          </a:p>
        </p:txBody>
      </p:sp>
      <p:pic>
        <p:nvPicPr>
          <p:cNvPr id="441349" name="Picture 2" descr="http://www.vancouver2010.com/gfx/00/18/32/p_12d-Ga.png"/>
          <p:cNvPicPr>
            <a:picLocks noChangeAspect="1" noChangeArrowheads="1"/>
          </p:cNvPicPr>
          <p:nvPr/>
        </p:nvPicPr>
        <p:blipFill>
          <a:blip r:embed="rId2"/>
          <a:srcRect/>
          <a:stretch>
            <a:fillRect/>
          </a:stretch>
        </p:blipFill>
        <p:spPr bwMode="auto">
          <a:xfrm>
            <a:off x="76200" y="-2189163"/>
            <a:ext cx="3000375" cy="4505326"/>
          </a:xfrm>
          <a:prstGeom prst="rect">
            <a:avLst/>
          </a:prstGeom>
          <a:noFill/>
          <a:ln w="9525">
            <a:noFill/>
            <a:miter lim="800000"/>
            <a:headEnd/>
            <a:tailEnd/>
          </a:ln>
        </p:spPr>
      </p:pic>
      <p:pic>
        <p:nvPicPr>
          <p:cNvPr id="441350" name="Picture 4" descr="http://www.vancouver2010.com/gfx/00/18/32/p_12d-Ga.png"/>
          <p:cNvPicPr>
            <a:picLocks noChangeAspect="1" noChangeArrowheads="1"/>
          </p:cNvPicPr>
          <p:nvPr/>
        </p:nvPicPr>
        <p:blipFill>
          <a:blip r:embed="rId2"/>
          <a:srcRect/>
          <a:stretch>
            <a:fillRect/>
          </a:stretch>
        </p:blipFill>
        <p:spPr bwMode="auto">
          <a:xfrm>
            <a:off x="0" y="-2252663"/>
            <a:ext cx="3000375" cy="4505326"/>
          </a:xfrm>
          <a:prstGeom prst="rect">
            <a:avLst/>
          </a:prstGeom>
          <a:noFill/>
          <a:ln w="9525">
            <a:noFill/>
            <a:miter lim="800000"/>
            <a:headEnd/>
            <a:tailEnd/>
          </a:ln>
        </p:spPr>
      </p:pic>
      <p:pic>
        <p:nvPicPr>
          <p:cNvPr id="441351" name="Picture 6" descr="http://www.deseretnews.com/photos/midres/2387511.jpg"/>
          <p:cNvPicPr>
            <a:picLocks noChangeAspect="1" noChangeArrowheads="1"/>
          </p:cNvPicPr>
          <p:nvPr/>
        </p:nvPicPr>
        <p:blipFill>
          <a:blip r:embed="rId3" cstate="print"/>
          <a:srcRect/>
          <a:stretch>
            <a:fillRect/>
          </a:stretch>
        </p:blipFill>
        <p:spPr bwMode="auto">
          <a:xfrm>
            <a:off x="4724400" y="1752600"/>
            <a:ext cx="382905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sz="4900" smtClean="0">
                <a:solidFill>
                  <a:srgbClr val="003366"/>
                </a:solidFill>
                <a:effectLst/>
              </a:rPr>
              <a:t>Gratitude is sexy…</a:t>
            </a:r>
          </a:p>
        </p:txBody>
      </p:sp>
      <p:sp>
        <p:nvSpPr>
          <p:cNvPr id="439299" name="Rectangle 3"/>
          <p:cNvSpPr>
            <a:spLocks noGrp="1"/>
          </p:cNvSpPr>
          <p:nvPr>
            <p:ph type="body" sz="half" idx="1"/>
          </p:nvPr>
        </p:nvSpPr>
        <p:spPr>
          <a:xfrm>
            <a:off x="0" y="1600200"/>
            <a:ext cx="4495800" cy="4530725"/>
          </a:xfrm>
        </p:spPr>
        <p:txBody>
          <a:bodyPr/>
          <a:lstStyle/>
          <a:p>
            <a:pPr>
              <a:lnSpc>
                <a:spcPct val="90000"/>
              </a:lnSpc>
            </a:pPr>
            <a:r>
              <a:rPr lang="en-US" sz="2300" smtClean="0">
                <a:solidFill>
                  <a:srgbClr val="000000"/>
                </a:solidFill>
              </a:rPr>
              <a:t>“Strengths of character” including the capacity to love and be loved, wisdom, spirituality, kindness, forgiveness and </a:t>
            </a:r>
            <a:r>
              <a:rPr lang="en-US" sz="2300" b="1" smtClean="0">
                <a:solidFill>
                  <a:srgbClr val="000000"/>
                </a:solidFill>
              </a:rPr>
              <a:t>gratitude</a:t>
            </a:r>
            <a:r>
              <a:rPr lang="en-US" sz="2300" smtClean="0">
                <a:solidFill>
                  <a:srgbClr val="000000"/>
                </a:solidFill>
              </a:rPr>
              <a:t> are highly desirable traits in a romantic partner</a:t>
            </a:r>
          </a:p>
          <a:p>
            <a:pPr>
              <a:lnSpc>
                <a:spcPct val="90000"/>
              </a:lnSpc>
              <a:buFont typeface="Wingdings 3" pitchFamily="18" charset="2"/>
              <a:buNone/>
            </a:pPr>
            <a:r>
              <a:rPr lang="en-US" sz="2300" smtClean="0">
                <a:solidFill>
                  <a:srgbClr val="000000"/>
                </a:solidFill>
              </a:rPr>
              <a:t>   (Journal of Adolescence, 2003)</a:t>
            </a:r>
          </a:p>
        </p:txBody>
      </p:sp>
      <p:pic>
        <p:nvPicPr>
          <p:cNvPr id="439300" name="Picture 4" descr="TheNotebook"/>
          <p:cNvPicPr>
            <a:picLocks noGrp="1" noChangeAspect="1" noChangeArrowheads="1"/>
          </p:cNvPicPr>
          <p:nvPr>
            <p:ph type="clipArt" sz="half" idx="2"/>
          </p:nvPr>
        </p:nvPicPr>
        <p:blipFill>
          <a:blip r:embed="rId3" cstate="print"/>
          <a:srcRect/>
          <a:stretch>
            <a:fillRect/>
          </a:stretch>
        </p:blipFill>
        <p:spPr>
          <a:xfrm>
            <a:off x="5137150" y="1481138"/>
            <a:ext cx="3059113" cy="4525962"/>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p:cNvSpPr>
          <p:nvPr>
            <p:ph type="title"/>
          </p:nvPr>
        </p:nvSpPr>
        <p:spPr bwMode="auto">
          <a:xfrm>
            <a:off x="533400" y="373063"/>
            <a:ext cx="8610600" cy="1311275"/>
          </a:xfrm>
          <a:noFill/>
        </p:spPr>
        <p:txBody>
          <a:bodyPr wrap="square" lIns="91440" tIns="45720" rIns="91440" bIns="45720" numCol="1" anchorCtr="0" compatLnSpc="1">
            <a:prstTxWarp prst="textNoShape">
              <a:avLst/>
            </a:prstTxWarp>
          </a:bodyPr>
          <a:lstStyle/>
          <a:p>
            <a:r>
              <a:rPr lang="en-US" sz="3700" smtClean="0">
                <a:effectLst/>
              </a:rPr>
              <a:t>Gratitude and Susceptibility to </a:t>
            </a:r>
            <a:br>
              <a:rPr lang="en-US" sz="3700" smtClean="0">
                <a:effectLst/>
              </a:rPr>
            </a:br>
            <a:r>
              <a:rPr lang="en-US" sz="3700" smtClean="0">
                <a:effectLst/>
              </a:rPr>
              <a:t>Lifetime Psychiatric Disorders </a:t>
            </a:r>
          </a:p>
        </p:txBody>
      </p:sp>
      <p:sp>
        <p:nvSpPr>
          <p:cNvPr id="355331" name="Rectangle 3"/>
          <p:cNvSpPr>
            <a:spLocks noGrp="1"/>
          </p:cNvSpPr>
          <p:nvPr>
            <p:ph type="body" idx="1"/>
          </p:nvPr>
        </p:nvSpPr>
        <p:spPr>
          <a:xfrm>
            <a:off x="0" y="1752600"/>
            <a:ext cx="8839200" cy="4800600"/>
          </a:xfrm>
        </p:spPr>
        <p:txBody>
          <a:bodyPr/>
          <a:lstStyle/>
          <a:p>
            <a:pPr marL="933450" indent="-533400" defTabSz="1143000">
              <a:lnSpc>
                <a:spcPct val="90000"/>
              </a:lnSpc>
              <a:spcBef>
                <a:spcPct val="65000"/>
              </a:spcBef>
              <a:buFontTx/>
              <a:buChar char=" "/>
            </a:pPr>
            <a:r>
              <a:rPr lang="en-US" sz="2300" u="sng" smtClean="0"/>
              <a:t>Study sample</a:t>
            </a:r>
            <a:r>
              <a:rPr lang="en-US" sz="2300" smtClean="0"/>
              <a:t>:  2,616 male and female twins from the Virginia Twin Registry.</a:t>
            </a:r>
          </a:p>
          <a:p>
            <a:pPr marL="933450" indent="-533400" defTabSz="1143000">
              <a:lnSpc>
                <a:spcPct val="90000"/>
              </a:lnSpc>
              <a:spcBef>
                <a:spcPct val="65000"/>
              </a:spcBef>
              <a:buFontTx/>
              <a:buChar char=" "/>
            </a:pPr>
            <a:r>
              <a:rPr lang="en-US" sz="2300" u="sng" smtClean="0"/>
              <a:t>Study results</a:t>
            </a:r>
            <a:r>
              <a:rPr lang="en-US" sz="2300" smtClean="0"/>
              <a:t>:  </a:t>
            </a:r>
          </a:p>
          <a:p>
            <a:pPr marL="1657350" lvl="1" indent="-457200" defTabSz="1143000">
              <a:lnSpc>
                <a:spcPct val="90000"/>
              </a:lnSpc>
              <a:spcBef>
                <a:spcPct val="0"/>
              </a:spcBef>
              <a:buFontTx/>
              <a:buAutoNum type="arabicPeriod"/>
            </a:pPr>
            <a:r>
              <a:rPr lang="en-US" sz="2200" smtClean="0"/>
              <a:t>Social religiosity and thankfulness were associated with reduced risk for both internalizing and externalizing disorders.</a:t>
            </a:r>
          </a:p>
          <a:p>
            <a:pPr marL="1657350" lvl="1" indent="-457200" defTabSz="1143000">
              <a:lnSpc>
                <a:spcPct val="90000"/>
              </a:lnSpc>
              <a:spcBef>
                <a:spcPct val="45000"/>
              </a:spcBef>
              <a:buFontTx/>
              <a:buAutoNum type="arabicPeriod"/>
            </a:pPr>
            <a:r>
              <a:rPr lang="en-US" sz="2200" smtClean="0"/>
              <a:t>“Thankfulness may tap a dimension of intrinsic religiosity that reduces risk for major depression.”</a:t>
            </a:r>
          </a:p>
          <a:p>
            <a:pPr marL="933450" indent="-533400" defTabSz="1143000">
              <a:lnSpc>
                <a:spcPct val="60000"/>
              </a:lnSpc>
              <a:spcBef>
                <a:spcPct val="40000"/>
              </a:spcBef>
              <a:buFontTx/>
              <a:buChar char=" "/>
            </a:pPr>
            <a:r>
              <a:rPr lang="en-US" sz="1600" smtClean="0"/>
              <a:t>Kendler, KS, et al. Dimensions of religiosity and their relationship to lifetime </a:t>
            </a:r>
          </a:p>
          <a:p>
            <a:pPr marL="933450" indent="-533400" defTabSz="1143000">
              <a:lnSpc>
                <a:spcPct val="60000"/>
              </a:lnSpc>
              <a:spcBef>
                <a:spcPct val="40000"/>
              </a:spcBef>
              <a:buFontTx/>
              <a:buChar char=" "/>
            </a:pPr>
            <a:r>
              <a:rPr lang="en-US" sz="1600" smtClean="0"/>
              <a:t>psychiatric and substance use disorders.</a:t>
            </a:r>
            <a:r>
              <a:rPr lang="en-US" sz="1600" i="1" smtClean="0"/>
              <a:t>  American Journal of Psychiatry,  </a:t>
            </a:r>
          </a:p>
          <a:p>
            <a:pPr marL="933450" indent="-533400" defTabSz="1143000">
              <a:lnSpc>
                <a:spcPct val="60000"/>
              </a:lnSpc>
              <a:spcBef>
                <a:spcPct val="40000"/>
              </a:spcBef>
              <a:buFontTx/>
              <a:buChar char=" "/>
            </a:pPr>
            <a:r>
              <a:rPr lang="en-US" sz="1600" i="1" smtClean="0"/>
              <a:t>2003, 1</a:t>
            </a:r>
            <a:r>
              <a:rPr lang="en-US" sz="1600" smtClean="0"/>
              <a:t>60(3):496-503.</a:t>
            </a:r>
          </a:p>
          <a:p>
            <a:pPr marL="933450" indent="-533400" defTabSz="1143000">
              <a:lnSpc>
                <a:spcPct val="90000"/>
              </a:lnSpc>
              <a:spcBef>
                <a:spcPct val="45000"/>
              </a:spcBef>
              <a:buFontTx/>
              <a:buChar char=" "/>
            </a:pPr>
            <a:endParaRPr lang="en-US" sz="16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6354" name="Rectangle 2"/>
          <p:cNvSpPr>
            <a:spLocks noGrp="1"/>
          </p:cNvSpPr>
          <p:nvPr>
            <p:ph type="title"/>
          </p:nvPr>
        </p:nvSpPr>
        <p:spPr bwMode="auto">
          <a:xfrm>
            <a:off x="1219200" y="274638"/>
            <a:ext cx="7467600" cy="1143000"/>
          </a:xfrm>
          <a:noFill/>
        </p:spPr>
        <p:txBody>
          <a:bodyPr wrap="square" lIns="91440" tIns="45720" rIns="91440" bIns="45720" numCol="1" anchorCtr="0" compatLnSpc="1">
            <a:prstTxWarp prst="textNoShape">
              <a:avLst/>
            </a:prstTxWarp>
          </a:bodyPr>
          <a:lstStyle/>
          <a:p>
            <a:pPr defTabSz="1230313">
              <a:lnSpc>
                <a:spcPct val="90000"/>
              </a:lnSpc>
            </a:pPr>
            <a:r>
              <a:rPr lang="en-US" sz="4700" smtClean="0">
                <a:effectLst/>
              </a:rPr>
              <a:t>Gratitude and PTSD in Combat Veterans?</a:t>
            </a:r>
            <a:endParaRPr lang="en-US" altLang="zh-CN" sz="4700" smtClean="0">
              <a:effectLst/>
              <a:ea typeface="SimSun" pitchFamily="2" charset="-122"/>
            </a:endParaRPr>
          </a:p>
        </p:txBody>
      </p:sp>
      <p:pic>
        <p:nvPicPr>
          <p:cNvPr id="356355" name="Picture 3" descr="GoodrumIraq"/>
          <p:cNvPicPr>
            <a:picLocks noChangeAspect="1" noChangeArrowheads="1"/>
          </p:cNvPicPr>
          <p:nvPr>
            <p:ph idx="1"/>
          </p:nvPr>
        </p:nvPicPr>
        <p:blipFill>
          <a:blip r:embed="rId3" cstate="print"/>
          <a:srcRect/>
          <a:stretch>
            <a:fillRect/>
          </a:stretch>
        </p:blipFill>
        <p:spPr>
          <a:xfrm>
            <a:off x="3581400" y="1676400"/>
            <a:ext cx="3090863" cy="4525963"/>
          </a:xfrm>
          <a:noFill/>
          <a:ln/>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02" name="Rectangle 2"/>
          <p:cNvSpPr>
            <a:spLocks noGrp="1"/>
          </p:cNvSpPr>
          <p:nvPr>
            <p:ph type="title"/>
          </p:nvPr>
        </p:nvSpPr>
        <p:spPr bwMode="auto">
          <a:xfrm>
            <a:off x="0" y="457200"/>
            <a:ext cx="8686800" cy="809625"/>
          </a:xfrm>
          <a:noFill/>
        </p:spPr>
        <p:txBody>
          <a:bodyPr wrap="square" lIns="91440" tIns="45720" rIns="91440" bIns="45720" numCol="1" anchorCtr="0" compatLnSpc="1">
            <a:prstTxWarp prst="textNoShape">
              <a:avLst/>
            </a:prstTxWarp>
          </a:bodyPr>
          <a:lstStyle/>
          <a:p>
            <a:pPr algn="ctr" defTabSz="1230313">
              <a:lnSpc>
                <a:spcPct val="90000"/>
              </a:lnSpc>
            </a:pPr>
            <a:r>
              <a:rPr lang="en-US" smtClean="0">
                <a:effectLst/>
              </a:rPr>
              <a:t>Combat Veterans and Trauma </a:t>
            </a:r>
            <a:br>
              <a:rPr lang="en-US" smtClean="0">
                <a:effectLst/>
              </a:rPr>
            </a:br>
            <a:r>
              <a:rPr lang="en-US" smtClean="0">
                <a:effectLst/>
              </a:rPr>
              <a:t>Survivors</a:t>
            </a:r>
            <a:endParaRPr lang="en-US" altLang="zh-CN" smtClean="0">
              <a:effectLst/>
              <a:ea typeface="SimSun" pitchFamily="2" charset="-122"/>
            </a:endParaRPr>
          </a:p>
        </p:txBody>
      </p:sp>
      <p:sp>
        <p:nvSpPr>
          <p:cNvPr id="358403" name="Rectangle 3"/>
          <p:cNvSpPr>
            <a:spLocks noGrp="1"/>
          </p:cNvSpPr>
          <p:nvPr>
            <p:ph type="body" idx="1"/>
          </p:nvPr>
        </p:nvSpPr>
        <p:spPr>
          <a:xfrm>
            <a:off x="304800" y="1524000"/>
            <a:ext cx="8382000" cy="5105400"/>
          </a:xfrm>
        </p:spPr>
        <p:txBody>
          <a:bodyPr/>
          <a:lstStyle/>
          <a:p>
            <a:pPr marL="461963" indent="-352425" defTabSz="1230313"/>
            <a:r>
              <a:rPr lang="en-US" b="1" smtClean="0"/>
              <a:t>Several Difficulties</a:t>
            </a:r>
          </a:p>
          <a:p>
            <a:pPr marL="1227138" lvl="1" indent="-611188" defTabSz="1230313"/>
            <a:r>
              <a:rPr lang="en-US" smtClean="0"/>
              <a:t>Amplified negative affect</a:t>
            </a:r>
          </a:p>
          <a:p>
            <a:pPr marL="1227138" lvl="1" indent="-611188" defTabSz="1230313"/>
            <a:r>
              <a:rPr lang="en-US" smtClean="0"/>
              <a:t>Diminished positive affect</a:t>
            </a:r>
          </a:p>
          <a:p>
            <a:pPr marL="1227138" lvl="1" indent="-611188" defTabSz="1230313"/>
            <a:r>
              <a:rPr lang="en-US" smtClean="0"/>
              <a:t>Impaired and restricted social functioning</a:t>
            </a:r>
          </a:p>
          <a:p>
            <a:pPr marL="1227138" lvl="1" indent="-611188" defTabSz="1230313"/>
            <a:r>
              <a:rPr lang="en-US" smtClean="0"/>
              <a:t>Experiential avoidance </a:t>
            </a:r>
          </a:p>
          <a:p>
            <a:pPr marL="1687513" lvl="2" indent="-306388" defTabSz="1230313"/>
            <a:r>
              <a:rPr lang="en-US" smtClean="0"/>
              <a:t>Rumination</a:t>
            </a:r>
          </a:p>
          <a:p>
            <a:pPr marL="1687513" lvl="2" indent="-306388" defTabSz="1230313"/>
            <a:r>
              <a:rPr lang="en-US" smtClean="0"/>
              <a:t>“Frozen” in trauma </a:t>
            </a:r>
          </a:p>
          <a:p>
            <a:pPr marL="1227138" lvl="1" indent="-611188" defTabSz="1230313"/>
            <a:r>
              <a:rPr lang="en-US" smtClean="0"/>
              <a:t>Hyper-accessible </a:t>
            </a:r>
            <a:r>
              <a:rPr lang="en-US" smtClean="0">
                <a:latin typeface="Arial"/>
              </a:rPr>
              <a:t>“</a:t>
            </a:r>
            <a:r>
              <a:rPr lang="en-US" smtClean="0"/>
              <a:t>semantic fear networks</a:t>
            </a:r>
            <a:r>
              <a:rPr lang="en-US" smtClean="0">
                <a:latin typeface="Arial"/>
              </a:rPr>
              <a:t>”</a:t>
            </a:r>
            <a:endParaRPr lang="en-US" smtClean="0"/>
          </a:p>
          <a:p>
            <a:pPr marL="1227138" lvl="1" indent="-611188" defTabSz="1230313">
              <a:buFont typeface="Verdana" pitchFamily="34" charset="0"/>
              <a:buNone/>
            </a:pPr>
            <a:endParaRPr lang="en-US" smtClean="0"/>
          </a:p>
          <a:p>
            <a:pPr marL="1227138" lvl="1" indent="-611188" defTabSz="1230313">
              <a:buFont typeface="Verdana" pitchFamily="34" charset="0"/>
              <a:buNone/>
            </a:pPr>
            <a:r>
              <a:rPr lang="en-US" sz="2000" smtClean="0"/>
              <a:t>Source: Kashdan, 2006, </a:t>
            </a:r>
            <a:r>
              <a:rPr lang="en-US" sz="2000" i="1" smtClean="0"/>
              <a:t>Behaviour Research and Therapy</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4546" name="Rectangle 2"/>
          <p:cNvSpPr>
            <a:spLocks noGrp="1"/>
          </p:cNvSpPr>
          <p:nvPr>
            <p:ph type="title"/>
          </p:nvPr>
        </p:nvSpPr>
        <p:spPr bwMode="auto">
          <a:xfrm>
            <a:off x="457200" y="274638"/>
            <a:ext cx="8229600" cy="334962"/>
          </a:xfrm>
          <a:noFill/>
        </p:spPr>
        <p:txBody>
          <a:bodyPr wrap="square" lIns="91440" tIns="45720" rIns="91440" bIns="45720" numCol="1" anchorCtr="0" compatLnSpc="1">
            <a:prstTxWarp prst="textNoShape">
              <a:avLst/>
            </a:prstTxWarp>
          </a:bodyPr>
          <a:lstStyle/>
          <a:p>
            <a:pPr algn="ctr"/>
            <a:r>
              <a:rPr lang="en-US" sz="3700" smtClean="0">
                <a:effectLst/>
              </a:rPr>
              <a:t>Results</a:t>
            </a:r>
          </a:p>
        </p:txBody>
      </p:sp>
      <p:graphicFrame>
        <p:nvGraphicFramePr>
          <p:cNvPr id="364547" name="Group 3"/>
          <p:cNvGraphicFramePr>
            <a:graphicFrameLocks noGrp="1"/>
          </p:cNvGraphicFramePr>
          <p:nvPr>
            <p:ph sz="half" idx="2"/>
          </p:nvPr>
        </p:nvGraphicFramePr>
        <p:xfrm>
          <a:off x="228600" y="685800"/>
          <a:ext cx="8686800" cy="6395216"/>
        </p:xfrm>
        <a:graphic>
          <a:graphicData uri="http://schemas.openxmlformats.org/drawingml/2006/table">
            <a:tbl>
              <a:tblPr/>
              <a:tblGrid>
                <a:gridCol w="3163888"/>
                <a:gridCol w="2689225"/>
                <a:gridCol w="2833687"/>
              </a:tblGrid>
              <a:tr h="533400">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1800" b="1" i="0" u="none" strike="noStrike" cap="none" normalizeH="0" baseline="0" smtClean="0">
                          <a:ln>
                            <a:noFill/>
                          </a:ln>
                          <a:solidFill>
                            <a:schemeClr val="tx1"/>
                          </a:solidFill>
                          <a:effectLst/>
                          <a:latin typeface="Times New Roman" pitchFamily="18" charset="0"/>
                        </a:rPr>
                        <a:t>Characteristics</a:t>
                      </a:r>
                    </a:p>
                  </a:txBody>
                  <a:tcPr marL="83338" marR="83338" marT="41669" marB="416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1800" b="1" i="0" u="none" strike="noStrike" cap="none" normalizeH="0" baseline="0" smtClean="0">
                          <a:ln>
                            <a:noFill/>
                          </a:ln>
                          <a:solidFill>
                            <a:schemeClr val="tx1"/>
                          </a:solidFill>
                          <a:effectLst/>
                          <a:latin typeface="Times New Roman" pitchFamily="18" charset="0"/>
                        </a:rPr>
                        <a:t>PTSD group</a:t>
                      </a:r>
                    </a:p>
                  </a:txBody>
                  <a:tcPr marL="83338" marR="83338" marT="41669" marB="41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1800" b="1" i="0" u="none" strike="noStrike" cap="none" normalizeH="0" baseline="0" smtClean="0">
                          <a:ln>
                            <a:noFill/>
                          </a:ln>
                          <a:solidFill>
                            <a:schemeClr val="tx1"/>
                          </a:solidFill>
                          <a:effectLst/>
                          <a:latin typeface="Times New Roman" pitchFamily="18" charset="0"/>
                        </a:rPr>
                        <a:t>Non-PTSD group</a:t>
                      </a:r>
                    </a:p>
                  </a:txBody>
                  <a:tcPr marL="83338" marR="83338" marT="41669" marB="416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1800" b="1" i="0" u="none" strike="noStrike" cap="none" normalizeH="0" baseline="0" smtClean="0">
                          <a:ln>
                            <a:noFill/>
                          </a:ln>
                          <a:solidFill>
                            <a:schemeClr val="tx1"/>
                          </a:solidFill>
                          <a:effectLst/>
                          <a:latin typeface="Times New Roman" pitchFamily="18" charset="0"/>
                        </a:rPr>
                        <a:t>PTSD severity</a:t>
                      </a:r>
                    </a:p>
                  </a:txBody>
                  <a:tcPr marL="83338" marR="83338" marT="41669" marB="416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3200" b="0" i="0" u="none" strike="noStrike" cap="none" normalizeH="0" baseline="0" smtClean="0">
                          <a:ln>
                            <a:noFill/>
                          </a:ln>
                          <a:solidFill>
                            <a:schemeClr val="tx1"/>
                          </a:solidFill>
                          <a:effectLst/>
                          <a:latin typeface="Times New Roman" pitchFamily="18" charset="0"/>
                        </a:rPr>
                        <a:t>128.1 </a:t>
                      </a:r>
                      <a:r>
                        <a:rPr kumimoji="0" lang="en-US" sz="3200" b="0" i="0" u="none" strike="noStrike" cap="none" normalizeH="0" baseline="0" smtClean="0">
                          <a:ln>
                            <a:noFill/>
                          </a:ln>
                          <a:solidFill>
                            <a:schemeClr val="tx1"/>
                          </a:solidFill>
                          <a:effectLst/>
                          <a:latin typeface="Times New Roman" pitchFamily="18" charset="0"/>
                          <a:sym typeface="Symbol" pitchFamily="18" charset="2"/>
                        </a:rPr>
                        <a:t></a:t>
                      </a:r>
                      <a:r>
                        <a:rPr kumimoji="0" lang="en-US" sz="3200" b="0" i="0" u="none" strike="noStrike" cap="none" normalizeH="0" baseline="0" smtClean="0">
                          <a:ln>
                            <a:noFill/>
                          </a:ln>
                          <a:solidFill>
                            <a:schemeClr val="tx1"/>
                          </a:solidFill>
                          <a:effectLst/>
                          <a:latin typeface="Times New Roman" pitchFamily="18" charset="0"/>
                        </a:rPr>
                        <a:t> 16.8 </a:t>
                      </a:r>
                    </a:p>
                  </a:txBody>
                  <a:tcPr marL="83338" marR="83338" marT="41669" marB="41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3200" b="0" i="0" u="none" strike="noStrike" cap="none" normalizeH="0" baseline="0" smtClean="0">
                          <a:ln>
                            <a:noFill/>
                          </a:ln>
                          <a:solidFill>
                            <a:schemeClr val="tx1"/>
                          </a:solidFill>
                          <a:effectLst/>
                          <a:latin typeface="Times New Roman" pitchFamily="18" charset="0"/>
                        </a:rPr>
                        <a:t>77.8 </a:t>
                      </a:r>
                      <a:r>
                        <a:rPr kumimoji="0" lang="en-US" sz="3200" b="0" i="0" u="none" strike="noStrike" cap="none" normalizeH="0" baseline="0" smtClean="0">
                          <a:ln>
                            <a:noFill/>
                          </a:ln>
                          <a:solidFill>
                            <a:schemeClr val="tx1"/>
                          </a:solidFill>
                          <a:effectLst/>
                          <a:latin typeface="Times New Roman" pitchFamily="18" charset="0"/>
                          <a:sym typeface="Symbol" pitchFamily="18" charset="2"/>
                        </a:rPr>
                        <a:t></a:t>
                      </a:r>
                      <a:r>
                        <a:rPr kumimoji="0" lang="en-US" sz="3200" b="0" i="0" u="none" strike="noStrike" cap="none" normalizeH="0" baseline="0" smtClean="0">
                          <a:ln>
                            <a:noFill/>
                          </a:ln>
                          <a:solidFill>
                            <a:schemeClr val="tx1"/>
                          </a:solidFill>
                          <a:effectLst/>
                          <a:latin typeface="Times New Roman" pitchFamily="18" charset="0"/>
                        </a:rPr>
                        <a:t> 10.8*** </a:t>
                      </a:r>
                    </a:p>
                  </a:txBody>
                  <a:tcPr marL="83338" marR="83338" marT="41669" marB="416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1800" b="1" i="0" u="none" strike="noStrike" cap="none" normalizeH="0" baseline="0" smtClean="0">
                          <a:ln>
                            <a:noFill/>
                          </a:ln>
                          <a:solidFill>
                            <a:schemeClr val="tx1"/>
                          </a:solidFill>
                          <a:effectLst/>
                          <a:latin typeface="Times New Roman" pitchFamily="18" charset="0"/>
                        </a:rPr>
                        <a:t>Trait gratitude </a:t>
                      </a:r>
                    </a:p>
                  </a:txBody>
                  <a:tcPr marL="83338" marR="83338" marT="41669" marB="416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3200" b="0" i="0" u="none" strike="noStrike" cap="none" normalizeH="0" baseline="0" smtClean="0">
                          <a:ln>
                            <a:noFill/>
                          </a:ln>
                          <a:solidFill>
                            <a:schemeClr val="tx1"/>
                          </a:solidFill>
                          <a:effectLst/>
                          <a:latin typeface="Times New Roman" pitchFamily="18" charset="0"/>
                        </a:rPr>
                        <a:t>22.1 </a:t>
                      </a:r>
                      <a:r>
                        <a:rPr kumimoji="0" lang="en-US" sz="3200" b="0" i="0" u="none" strike="noStrike" cap="none" normalizeH="0" baseline="0" smtClean="0">
                          <a:ln>
                            <a:noFill/>
                          </a:ln>
                          <a:solidFill>
                            <a:schemeClr val="tx1"/>
                          </a:solidFill>
                          <a:effectLst/>
                          <a:latin typeface="Times New Roman" pitchFamily="18" charset="0"/>
                          <a:sym typeface="Symbol" pitchFamily="18" charset="2"/>
                        </a:rPr>
                        <a:t></a:t>
                      </a:r>
                      <a:r>
                        <a:rPr kumimoji="0" lang="en-US" sz="3200" b="0" i="0" u="none" strike="noStrike" cap="none" normalizeH="0" baseline="0" smtClean="0">
                          <a:ln>
                            <a:noFill/>
                          </a:ln>
                          <a:solidFill>
                            <a:schemeClr val="tx1"/>
                          </a:solidFill>
                          <a:effectLst/>
                          <a:latin typeface="Times New Roman" pitchFamily="18" charset="0"/>
                        </a:rPr>
                        <a:t> 9.4 </a:t>
                      </a:r>
                    </a:p>
                  </a:txBody>
                  <a:tcPr marL="83338" marR="83338" marT="41669" marB="41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3200" b="0" i="0" u="none" strike="noStrike" cap="none" normalizeH="0" baseline="0" smtClean="0">
                          <a:ln>
                            <a:noFill/>
                          </a:ln>
                          <a:solidFill>
                            <a:schemeClr val="tx1"/>
                          </a:solidFill>
                          <a:effectLst/>
                          <a:latin typeface="Times New Roman" pitchFamily="18" charset="0"/>
                        </a:rPr>
                        <a:t>33.7 </a:t>
                      </a:r>
                      <a:r>
                        <a:rPr kumimoji="0" lang="en-US" sz="3200" b="0" i="0" u="none" strike="noStrike" cap="none" normalizeH="0" baseline="0" smtClean="0">
                          <a:ln>
                            <a:noFill/>
                          </a:ln>
                          <a:solidFill>
                            <a:schemeClr val="tx1"/>
                          </a:solidFill>
                          <a:effectLst/>
                          <a:latin typeface="Times New Roman" pitchFamily="18" charset="0"/>
                          <a:sym typeface="Symbol" pitchFamily="18" charset="2"/>
                        </a:rPr>
                        <a:t></a:t>
                      </a:r>
                      <a:r>
                        <a:rPr kumimoji="0" lang="en-US" sz="3200" b="0" i="0" u="none" strike="noStrike" cap="none" normalizeH="0" baseline="0" smtClean="0">
                          <a:ln>
                            <a:noFill/>
                          </a:ln>
                          <a:solidFill>
                            <a:schemeClr val="tx1"/>
                          </a:solidFill>
                          <a:effectLst/>
                          <a:latin typeface="Times New Roman" pitchFamily="18" charset="0"/>
                        </a:rPr>
                        <a:t> 7.0*** </a:t>
                      </a:r>
                    </a:p>
                  </a:txBody>
                  <a:tcPr marL="83338" marR="83338" marT="41669" marB="416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1800" b="1" i="0" u="none" strike="noStrike" cap="none" normalizeH="0" baseline="0" smtClean="0">
                          <a:ln>
                            <a:noFill/>
                          </a:ln>
                          <a:solidFill>
                            <a:schemeClr val="tx1"/>
                          </a:solidFill>
                          <a:effectLst/>
                          <a:latin typeface="Times New Roman" pitchFamily="18" charset="0"/>
                        </a:rPr>
                        <a:t>Daily gratitude</a:t>
                      </a:r>
                    </a:p>
                  </a:txBody>
                  <a:tcPr marL="83338" marR="83338" marT="41669" marB="416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3200" b="0" i="0" u="none" strike="noStrike" cap="none" normalizeH="0" baseline="0" smtClean="0">
                          <a:ln>
                            <a:noFill/>
                          </a:ln>
                          <a:solidFill>
                            <a:schemeClr val="tx1"/>
                          </a:solidFill>
                          <a:effectLst/>
                          <a:latin typeface="Times New Roman" pitchFamily="18" charset="0"/>
                        </a:rPr>
                        <a:t>4.1 </a:t>
                      </a:r>
                      <a:r>
                        <a:rPr kumimoji="0" lang="en-US" sz="3200" b="0" i="0" u="none" strike="noStrike" cap="none" normalizeH="0" baseline="0" smtClean="0">
                          <a:ln>
                            <a:noFill/>
                          </a:ln>
                          <a:solidFill>
                            <a:schemeClr val="tx1"/>
                          </a:solidFill>
                          <a:effectLst/>
                          <a:latin typeface="Times New Roman" pitchFamily="18" charset="0"/>
                          <a:sym typeface="Symbol" pitchFamily="18" charset="2"/>
                        </a:rPr>
                        <a:t></a:t>
                      </a:r>
                      <a:r>
                        <a:rPr kumimoji="0" lang="en-US" sz="3200" b="0" i="0" u="none" strike="noStrike" cap="none" normalizeH="0" baseline="0" smtClean="0">
                          <a:ln>
                            <a:noFill/>
                          </a:ln>
                          <a:solidFill>
                            <a:schemeClr val="tx1"/>
                          </a:solidFill>
                          <a:effectLst/>
                          <a:latin typeface="Times New Roman" pitchFamily="18" charset="0"/>
                        </a:rPr>
                        <a:t> 3.2 </a:t>
                      </a:r>
                    </a:p>
                  </a:txBody>
                  <a:tcPr marL="83338" marR="83338" marT="41669" marB="41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3200" b="0" i="0" u="none" strike="noStrike" cap="none" normalizeH="0" baseline="0" smtClean="0">
                          <a:ln>
                            <a:noFill/>
                          </a:ln>
                          <a:solidFill>
                            <a:schemeClr val="tx1"/>
                          </a:solidFill>
                          <a:effectLst/>
                          <a:latin typeface="Times New Roman" pitchFamily="18" charset="0"/>
                        </a:rPr>
                        <a:t>5.1 </a:t>
                      </a:r>
                      <a:r>
                        <a:rPr kumimoji="0" lang="en-US" sz="3200" b="0" i="0" u="none" strike="noStrike" cap="none" normalizeH="0" baseline="0" smtClean="0">
                          <a:ln>
                            <a:noFill/>
                          </a:ln>
                          <a:solidFill>
                            <a:schemeClr val="tx1"/>
                          </a:solidFill>
                          <a:effectLst/>
                          <a:latin typeface="Times New Roman" pitchFamily="18" charset="0"/>
                          <a:sym typeface="Symbol" pitchFamily="18" charset="2"/>
                        </a:rPr>
                        <a:t></a:t>
                      </a:r>
                      <a:r>
                        <a:rPr kumimoji="0" lang="en-US" sz="3200" b="0" i="0" u="none" strike="noStrike" cap="none" normalizeH="0" baseline="0" smtClean="0">
                          <a:ln>
                            <a:noFill/>
                          </a:ln>
                          <a:solidFill>
                            <a:schemeClr val="tx1"/>
                          </a:solidFill>
                          <a:effectLst/>
                          <a:latin typeface="Times New Roman" pitchFamily="18" charset="0"/>
                        </a:rPr>
                        <a:t> 3.14 </a:t>
                      </a:r>
                      <a:r>
                        <a:rPr kumimoji="0" lang="en-US" sz="1800" b="0" i="0" u="none" strike="noStrike" cap="none" normalizeH="0" baseline="0" smtClean="0">
                          <a:ln>
                            <a:noFill/>
                          </a:ln>
                          <a:solidFill>
                            <a:schemeClr val="tx1"/>
                          </a:solidFill>
                          <a:effectLst/>
                          <a:latin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rPr>
                        <a:t>p</a:t>
                      </a:r>
                      <a:r>
                        <a:rPr kumimoji="0" lang="en-US" sz="1800" b="0" i="0" u="none" strike="noStrike" cap="none" normalizeH="0" baseline="0" smtClean="0">
                          <a:ln>
                            <a:noFill/>
                          </a:ln>
                          <a:solidFill>
                            <a:schemeClr val="tx1"/>
                          </a:solidFill>
                          <a:effectLst/>
                          <a:latin typeface="Times New Roman" pitchFamily="18" charset="0"/>
                        </a:rPr>
                        <a:t> = .17)</a:t>
                      </a:r>
                    </a:p>
                  </a:txBody>
                  <a:tcPr marL="83338" marR="83338" marT="41669" marB="416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1800" b="1" i="0" u="none" strike="noStrike" cap="none" normalizeH="0" baseline="0" smtClean="0">
                          <a:ln>
                            <a:noFill/>
                          </a:ln>
                          <a:solidFill>
                            <a:schemeClr val="tx1"/>
                          </a:solidFill>
                          <a:effectLst/>
                          <a:latin typeface="Times New Roman" pitchFamily="18" charset="0"/>
                        </a:rPr>
                        <a:t>Daily PA</a:t>
                      </a:r>
                    </a:p>
                  </a:txBody>
                  <a:tcPr marL="83338" marR="83338" marT="41669" marB="416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3200" b="0" i="0" u="none" strike="noStrike" cap="none" normalizeH="0" baseline="0" smtClean="0">
                          <a:ln>
                            <a:noFill/>
                          </a:ln>
                          <a:solidFill>
                            <a:schemeClr val="tx1"/>
                          </a:solidFill>
                          <a:effectLst/>
                          <a:latin typeface="Times New Roman" pitchFamily="18" charset="0"/>
                        </a:rPr>
                        <a:t>14.7 </a:t>
                      </a:r>
                      <a:r>
                        <a:rPr kumimoji="0" lang="en-US" sz="3200" b="0" i="0" u="none" strike="noStrike" cap="none" normalizeH="0" baseline="0" smtClean="0">
                          <a:ln>
                            <a:noFill/>
                          </a:ln>
                          <a:solidFill>
                            <a:schemeClr val="tx1"/>
                          </a:solidFill>
                          <a:effectLst/>
                          <a:latin typeface="Times New Roman" pitchFamily="18" charset="0"/>
                          <a:sym typeface="Symbol" pitchFamily="18" charset="2"/>
                        </a:rPr>
                        <a:t></a:t>
                      </a:r>
                      <a:r>
                        <a:rPr kumimoji="0" lang="en-US" sz="3200" b="0" i="0" u="none" strike="noStrike" cap="none" normalizeH="0" baseline="0" smtClean="0">
                          <a:ln>
                            <a:noFill/>
                          </a:ln>
                          <a:solidFill>
                            <a:schemeClr val="tx1"/>
                          </a:solidFill>
                          <a:effectLst/>
                          <a:latin typeface="Times New Roman" pitchFamily="18" charset="0"/>
                        </a:rPr>
                        <a:t> 4.8 </a:t>
                      </a:r>
                    </a:p>
                  </a:txBody>
                  <a:tcPr marL="83338" marR="83338" marT="41669" marB="41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3200" b="0" i="0" u="none" strike="noStrike" cap="none" normalizeH="0" baseline="0" smtClean="0">
                          <a:ln>
                            <a:noFill/>
                          </a:ln>
                          <a:solidFill>
                            <a:schemeClr val="tx1"/>
                          </a:solidFill>
                          <a:effectLst/>
                          <a:latin typeface="Times New Roman" pitchFamily="18" charset="0"/>
                        </a:rPr>
                        <a:t>18.2 </a:t>
                      </a:r>
                      <a:r>
                        <a:rPr kumimoji="0" lang="en-US" sz="3200" b="0" i="0" u="none" strike="noStrike" cap="none" normalizeH="0" baseline="0" smtClean="0">
                          <a:ln>
                            <a:noFill/>
                          </a:ln>
                          <a:solidFill>
                            <a:schemeClr val="tx1"/>
                          </a:solidFill>
                          <a:effectLst/>
                          <a:latin typeface="Times New Roman" pitchFamily="18" charset="0"/>
                          <a:sym typeface="Symbol" pitchFamily="18" charset="2"/>
                        </a:rPr>
                        <a:t></a:t>
                      </a:r>
                      <a:r>
                        <a:rPr kumimoji="0" lang="en-US" sz="3200" b="0" i="0" u="none" strike="noStrike" cap="none" normalizeH="0" baseline="0" smtClean="0">
                          <a:ln>
                            <a:noFill/>
                          </a:ln>
                          <a:solidFill>
                            <a:schemeClr val="tx1"/>
                          </a:solidFill>
                          <a:effectLst/>
                          <a:latin typeface="Times New Roman" pitchFamily="18" charset="0"/>
                        </a:rPr>
                        <a:t> 5.2* </a:t>
                      </a:r>
                    </a:p>
                  </a:txBody>
                  <a:tcPr marL="83338" marR="83338" marT="41669" marB="416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1800" b="1" i="0" u="none" strike="noStrike" cap="none" normalizeH="0" baseline="0" smtClean="0">
                          <a:ln>
                            <a:noFill/>
                          </a:ln>
                          <a:solidFill>
                            <a:schemeClr val="tx1"/>
                          </a:solidFill>
                          <a:effectLst/>
                          <a:latin typeface="Times New Roman" pitchFamily="18" charset="0"/>
                        </a:rPr>
                        <a:t>Daily NA</a:t>
                      </a:r>
                    </a:p>
                  </a:txBody>
                  <a:tcPr marL="83338" marR="83338" marT="41669" marB="416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3200" b="0" i="0" u="none" strike="noStrike" cap="none" normalizeH="0" baseline="0" smtClean="0">
                          <a:ln>
                            <a:noFill/>
                          </a:ln>
                          <a:solidFill>
                            <a:schemeClr val="tx1"/>
                          </a:solidFill>
                          <a:effectLst/>
                          <a:latin typeface="Times New Roman" pitchFamily="18" charset="0"/>
                        </a:rPr>
                        <a:t>16.2 </a:t>
                      </a:r>
                      <a:r>
                        <a:rPr kumimoji="0" lang="en-US" sz="3200" b="0" i="0" u="none" strike="noStrike" cap="none" normalizeH="0" baseline="0" smtClean="0">
                          <a:ln>
                            <a:noFill/>
                          </a:ln>
                          <a:solidFill>
                            <a:schemeClr val="tx1"/>
                          </a:solidFill>
                          <a:effectLst/>
                          <a:latin typeface="Times New Roman" pitchFamily="18" charset="0"/>
                          <a:sym typeface="Symbol" pitchFamily="18" charset="2"/>
                        </a:rPr>
                        <a:t></a:t>
                      </a:r>
                      <a:r>
                        <a:rPr kumimoji="0" lang="en-US" sz="3200" b="0" i="0" u="none" strike="noStrike" cap="none" normalizeH="0" baseline="0" smtClean="0">
                          <a:ln>
                            <a:noFill/>
                          </a:ln>
                          <a:solidFill>
                            <a:schemeClr val="tx1"/>
                          </a:solidFill>
                          <a:effectLst/>
                          <a:latin typeface="Times New Roman" pitchFamily="18" charset="0"/>
                        </a:rPr>
                        <a:t> 5.5 </a:t>
                      </a:r>
                    </a:p>
                  </a:txBody>
                  <a:tcPr marL="83338" marR="83338" marT="41669" marB="41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3200" b="0" i="0" u="none" strike="noStrike" cap="none" normalizeH="0" baseline="0" smtClean="0">
                          <a:ln>
                            <a:noFill/>
                          </a:ln>
                          <a:solidFill>
                            <a:schemeClr val="tx1"/>
                          </a:solidFill>
                          <a:effectLst/>
                          <a:latin typeface="Times New Roman" pitchFamily="18" charset="0"/>
                        </a:rPr>
                        <a:t>9.9 </a:t>
                      </a:r>
                      <a:r>
                        <a:rPr kumimoji="0" lang="en-US" sz="3200" b="0" i="0" u="none" strike="noStrike" cap="none" normalizeH="0" baseline="0" smtClean="0">
                          <a:ln>
                            <a:noFill/>
                          </a:ln>
                          <a:solidFill>
                            <a:schemeClr val="tx1"/>
                          </a:solidFill>
                          <a:effectLst/>
                          <a:latin typeface="Times New Roman" pitchFamily="18" charset="0"/>
                          <a:sym typeface="Symbol" pitchFamily="18" charset="2"/>
                        </a:rPr>
                        <a:t></a:t>
                      </a:r>
                      <a:r>
                        <a:rPr kumimoji="0" lang="en-US" sz="3200" b="0" i="0" u="none" strike="noStrike" cap="none" normalizeH="0" baseline="0" smtClean="0">
                          <a:ln>
                            <a:noFill/>
                          </a:ln>
                          <a:solidFill>
                            <a:schemeClr val="tx1"/>
                          </a:solidFill>
                          <a:effectLst/>
                          <a:latin typeface="Times New Roman" pitchFamily="18" charset="0"/>
                        </a:rPr>
                        <a:t> 4.4*** </a:t>
                      </a:r>
                    </a:p>
                  </a:txBody>
                  <a:tcPr marL="83338" marR="83338" marT="41669" marB="416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3250">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1800" b="1" i="0" u="none" strike="noStrike" cap="none" normalizeH="0" baseline="0" smtClean="0">
                          <a:ln>
                            <a:noFill/>
                          </a:ln>
                          <a:solidFill>
                            <a:schemeClr val="tx1"/>
                          </a:solidFill>
                          <a:effectLst/>
                          <a:latin typeface="Times New Roman" pitchFamily="18" charset="0"/>
                        </a:rPr>
                        <a:t>Daily social activity </a:t>
                      </a:r>
                    </a:p>
                  </a:txBody>
                  <a:tcPr marL="83338" marR="83338" marT="41669" marB="416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3200" b="0" i="0" u="none" strike="noStrike" cap="none" normalizeH="0" baseline="0" smtClean="0">
                          <a:ln>
                            <a:noFill/>
                          </a:ln>
                          <a:solidFill>
                            <a:schemeClr val="tx1"/>
                          </a:solidFill>
                          <a:effectLst/>
                          <a:latin typeface="Times New Roman" pitchFamily="18" charset="0"/>
                        </a:rPr>
                        <a:t>5.7 </a:t>
                      </a:r>
                      <a:r>
                        <a:rPr kumimoji="0" lang="en-US" sz="3200" b="0" i="0" u="none" strike="noStrike" cap="none" normalizeH="0" baseline="0" smtClean="0">
                          <a:ln>
                            <a:noFill/>
                          </a:ln>
                          <a:solidFill>
                            <a:schemeClr val="tx1"/>
                          </a:solidFill>
                          <a:effectLst/>
                          <a:latin typeface="Times New Roman" pitchFamily="18" charset="0"/>
                          <a:sym typeface="Symbol" pitchFamily="18" charset="2"/>
                        </a:rPr>
                        <a:t></a:t>
                      </a:r>
                      <a:r>
                        <a:rPr kumimoji="0" lang="en-US" sz="3200" b="0" i="0" u="none" strike="noStrike" cap="none" normalizeH="0" baseline="0" smtClean="0">
                          <a:ln>
                            <a:noFill/>
                          </a:ln>
                          <a:solidFill>
                            <a:schemeClr val="tx1"/>
                          </a:solidFill>
                          <a:effectLst/>
                          <a:latin typeface="Times New Roman" pitchFamily="18" charset="0"/>
                        </a:rPr>
                        <a:t> 1.2 </a:t>
                      </a:r>
                    </a:p>
                  </a:txBody>
                  <a:tcPr marL="83338" marR="83338" marT="41669" marB="41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3200" b="0" i="0" u="none" strike="noStrike" cap="none" normalizeH="0" baseline="0" smtClean="0">
                          <a:ln>
                            <a:noFill/>
                          </a:ln>
                          <a:solidFill>
                            <a:schemeClr val="tx1"/>
                          </a:solidFill>
                          <a:effectLst/>
                          <a:latin typeface="Times New Roman" pitchFamily="18" charset="0"/>
                        </a:rPr>
                        <a:t>6.6 </a:t>
                      </a:r>
                      <a:r>
                        <a:rPr kumimoji="0" lang="en-US" sz="3200" b="0" i="0" u="none" strike="noStrike" cap="none" normalizeH="0" baseline="0" smtClean="0">
                          <a:ln>
                            <a:noFill/>
                          </a:ln>
                          <a:solidFill>
                            <a:schemeClr val="tx1"/>
                          </a:solidFill>
                          <a:effectLst/>
                          <a:latin typeface="Times New Roman" pitchFamily="18" charset="0"/>
                          <a:sym typeface="Symbol" pitchFamily="18" charset="2"/>
                        </a:rPr>
                        <a:t></a:t>
                      </a:r>
                      <a:r>
                        <a:rPr kumimoji="0" lang="en-US" sz="3200" b="0" i="0" u="none" strike="noStrike" cap="none" normalizeH="0" baseline="0" smtClean="0">
                          <a:ln>
                            <a:noFill/>
                          </a:ln>
                          <a:solidFill>
                            <a:schemeClr val="tx1"/>
                          </a:solidFill>
                          <a:effectLst/>
                          <a:latin typeface="Times New Roman" pitchFamily="18" charset="0"/>
                        </a:rPr>
                        <a:t> 1.4* </a:t>
                      </a:r>
                    </a:p>
                  </a:txBody>
                  <a:tcPr marL="83338" marR="83338" marT="41669" marB="416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9638">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1800" b="1" i="0" u="none" strike="noStrike" cap="none" normalizeH="0" baseline="0" smtClean="0">
                          <a:ln>
                            <a:noFill/>
                          </a:ln>
                          <a:solidFill>
                            <a:schemeClr val="tx1"/>
                          </a:solidFill>
                          <a:effectLst/>
                          <a:latin typeface="Times New Roman" pitchFamily="18" charset="0"/>
                        </a:rPr>
                        <a:t>Daily intrinsically motivating activity </a:t>
                      </a:r>
                    </a:p>
                  </a:txBody>
                  <a:tcPr marL="83338" marR="83338" marT="41669" marB="416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3200" b="0" i="0" u="none" strike="noStrike" cap="none" normalizeH="0" baseline="0" smtClean="0">
                          <a:ln>
                            <a:noFill/>
                          </a:ln>
                          <a:solidFill>
                            <a:schemeClr val="tx1"/>
                          </a:solidFill>
                          <a:effectLst/>
                          <a:latin typeface="Times New Roman" pitchFamily="18" charset="0"/>
                        </a:rPr>
                        <a:t>4.5 </a:t>
                      </a:r>
                      <a:r>
                        <a:rPr kumimoji="0" lang="en-US" sz="3200" b="0" i="0" u="none" strike="noStrike" cap="none" normalizeH="0" baseline="0" smtClean="0">
                          <a:ln>
                            <a:noFill/>
                          </a:ln>
                          <a:solidFill>
                            <a:schemeClr val="tx1"/>
                          </a:solidFill>
                          <a:effectLst/>
                          <a:latin typeface="Times New Roman" pitchFamily="18" charset="0"/>
                          <a:sym typeface="Symbol" pitchFamily="18" charset="2"/>
                        </a:rPr>
                        <a:t></a:t>
                      </a:r>
                      <a:r>
                        <a:rPr kumimoji="0" lang="en-US" sz="3200" b="0" i="0" u="none" strike="noStrike" cap="none" normalizeH="0" baseline="0" smtClean="0">
                          <a:ln>
                            <a:noFill/>
                          </a:ln>
                          <a:solidFill>
                            <a:schemeClr val="tx1"/>
                          </a:solidFill>
                          <a:effectLst/>
                          <a:latin typeface="Times New Roman" pitchFamily="18" charset="0"/>
                        </a:rPr>
                        <a:t> 1.8 </a:t>
                      </a:r>
                    </a:p>
                  </a:txBody>
                  <a:tcPr marL="83338" marR="83338" marT="41669" marB="41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3200" b="0" i="0" u="none" strike="noStrike" cap="none" normalizeH="0" baseline="0" smtClean="0">
                          <a:ln>
                            <a:noFill/>
                          </a:ln>
                          <a:solidFill>
                            <a:schemeClr val="tx1"/>
                          </a:solidFill>
                          <a:effectLst/>
                          <a:latin typeface="Times New Roman" pitchFamily="18" charset="0"/>
                        </a:rPr>
                        <a:t>5.4 </a:t>
                      </a:r>
                      <a:r>
                        <a:rPr kumimoji="0" lang="en-US" sz="3200" b="0" i="0" u="none" strike="noStrike" cap="none" normalizeH="0" baseline="0" smtClean="0">
                          <a:ln>
                            <a:noFill/>
                          </a:ln>
                          <a:solidFill>
                            <a:schemeClr val="tx1"/>
                          </a:solidFill>
                          <a:effectLst/>
                          <a:latin typeface="Times New Roman" pitchFamily="18" charset="0"/>
                          <a:sym typeface="Symbol" pitchFamily="18" charset="2"/>
                        </a:rPr>
                        <a:t></a:t>
                      </a:r>
                      <a:r>
                        <a:rPr kumimoji="0" lang="en-US" sz="3200" b="0" i="0" u="none" strike="noStrike" cap="none" normalizeH="0" baseline="0" smtClean="0">
                          <a:ln>
                            <a:noFill/>
                          </a:ln>
                          <a:solidFill>
                            <a:schemeClr val="tx1"/>
                          </a:solidFill>
                          <a:effectLst/>
                          <a:latin typeface="Times New Roman" pitchFamily="18" charset="0"/>
                        </a:rPr>
                        <a:t> 2.1 </a:t>
                      </a:r>
                      <a:r>
                        <a:rPr kumimoji="0" lang="en-US" sz="1800" b="0" i="0" u="none" strike="noStrike" cap="none" normalizeH="0" baseline="0" smtClean="0">
                          <a:ln>
                            <a:noFill/>
                          </a:ln>
                          <a:solidFill>
                            <a:schemeClr val="tx1"/>
                          </a:solidFill>
                          <a:effectLst/>
                          <a:latin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rPr>
                        <a:t>p</a:t>
                      </a:r>
                      <a:r>
                        <a:rPr kumimoji="0" lang="en-US" sz="1800" b="0" i="0" u="none" strike="noStrike" cap="none" normalizeH="0" baseline="0" smtClean="0">
                          <a:ln>
                            <a:noFill/>
                          </a:ln>
                          <a:solidFill>
                            <a:schemeClr val="tx1"/>
                          </a:solidFill>
                          <a:effectLst/>
                          <a:latin typeface="Times New Roman" pitchFamily="18" charset="0"/>
                        </a:rPr>
                        <a:t> = .11)</a:t>
                      </a:r>
                      <a:endParaRPr kumimoji="0" lang="en-US" sz="3200" b="0" i="0" u="none" strike="noStrike" cap="none" normalizeH="0" baseline="0" smtClean="0">
                        <a:ln>
                          <a:noFill/>
                        </a:ln>
                        <a:solidFill>
                          <a:schemeClr val="tx1"/>
                        </a:solidFill>
                        <a:effectLst/>
                        <a:latin typeface="Times New Roman" pitchFamily="18" charset="0"/>
                      </a:endParaRPr>
                    </a:p>
                  </a:txBody>
                  <a:tcPr marL="83338" marR="83338" marT="41669" marB="416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1800" b="1" i="0" u="none" strike="noStrike" cap="none" normalizeH="0" baseline="0" smtClean="0">
                          <a:ln>
                            <a:noFill/>
                          </a:ln>
                          <a:solidFill>
                            <a:schemeClr val="tx1"/>
                          </a:solidFill>
                          <a:effectLst/>
                          <a:latin typeface="Times New Roman" pitchFamily="18" charset="0"/>
                        </a:rPr>
                        <a:t>Daily self-esteem </a:t>
                      </a:r>
                    </a:p>
                  </a:txBody>
                  <a:tcPr marL="83338" marR="83338" marT="41669" marB="416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3200" b="0" i="0" u="none" strike="noStrike" cap="none" normalizeH="0" baseline="0" smtClean="0">
                          <a:ln>
                            <a:noFill/>
                          </a:ln>
                          <a:solidFill>
                            <a:schemeClr val="tx1"/>
                          </a:solidFill>
                          <a:effectLst/>
                          <a:latin typeface="Times New Roman" pitchFamily="18" charset="0"/>
                        </a:rPr>
                        <a:t>11.8 </a:t>
                      </a:r>
                      <a:r>
                        <a:rPr kumimoji="0" lang="en-US" sz="3200" b="0" i="0" u="none" strike="noStrike" cap="none" normalizeH="0" baseline="0" smtClean="0">
                          <a:ln>
                            <a:noFill/>
                          </a:ln>
                          <a:solidFill>
                            <a:schemeClr val="tx1"/>
                          </a:solidFill>
                          <a:effectLst/>
                          <a:latin typeface="Times New Roman" pitchFamily="18" charset="0"/>
                          <a:sym typeface="Symbol" pitchFamily="18" charset="2"/>
                        </a:rPr>
                        <a:t></a:t>
                      </a:r>
                      <a:r>
                        <a:rPr kumimoji="0" lang="en-US" sz="3200" b="0" i="0" u="none" strike="noStrike" cap="none" normalizeH="0" baseline="0" smtClean="0">
                          <a:ln>
                            <a:noFill/>
                          </a:ln>
                          <a:solidFill>
                            <a:schemeClr val="tx1"/>
                          </a:solidFill>
                          <a:effectLst/>
                          <a:latin typeface="Times New Roman" pitchFamily="18" charset="0"/>
                        </a:rPr>
                        <a:t> 3.9 </a:t>
                      </a:r>
                    </a:p>
                  </a:txBody>
                  <a:tcPr marL="83338" marR="83338" marT="41669" marB="41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3200" b="0" i="0" u="none" strike="noStrike" cap="none" normalizeH="0" baseline="0" smtClean="0">
                          <a:ln>
                            <a:noFill/>
                          </a:ln>
                          <a:solidFill>
                            <a:schemeClr val="tx1"/>
                          </a:solidFill>
                          <a:effectLst/>
                          <a:latin typeface="Times New Roman" pitchFamily="18" charset="0"/>
                        </a:rPr>
                        <a:t>16.9 </a:t>
                      </a:r>
                      <a:r>
                        <a:rPr kumimoji="0" lang="en-US" sz="3200" b="0" i="0" u="none" strike="noStrike" cap="none" normalizeH="0" baseline="0" smtClean="0">
                          <a:ln>
                            <a:noFill/>
                          </a:ln>
                          <a:solidFill>
                            <a:schemeClr val="tx1"/>
                          </a:solidFill>
                          <a:effectLst/>
                          <a:latin typeface="Times New Roman" pitchFamily="18" charset="0"/>
                          <a:sym typeface="Symbol" pitchFamily="18" charset="2"/>
                        </a:rPr>
                        <a:t></a:t>
                      </a:r>
                      <a:r>
                        <a:rPr kumimoji="0" lang="en-US" sz="3200" b="0" i="0" u="none" strike="noStrike" cap="none" normalizeH="0" baseline="0" smtClean="0">
                          <a:ln>
                            <a:noFill/>
                          </a:ln>
                          <a:solidFill>
                            <a:schemeClr val="tx1"/>
                          </a:solidFill>
                          <a:effectLst/>
                          <a:latin typeface="Times New Roman" pitchFamily="18" charset="0"/>
                        </a:rPr>
                        <a:t> 2.6*** </a:t>
                      </a:r>
                    </a:p>
                  </a:txBody>
                  <a:tcPr marL="83338" marR="83338" marT="41669" marB="416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1800" b="1" i="0" u="none" strike="noStrike" cap="none" normalizeH="0" baseline="0" smtClean="0">
                          <a:ln>
                            <a:noFill/>
                          </a:ln>
                          <a:solidFill>
                            <a:schemeClr val="tx1"/>
                          </a:solidFill>
                          <a:effectLst/>
                          <a:latin typeface="Times New Roman" pitchFamily="18" charset="0"/>
                        </a:rPr>
                        <a:t>% of pleasant days</a:t>
                      </a:r>
                    </a:p>
                  </a:txBody>
                  <a:tcPr marL="83338" marR="83338" marT="41669" marB="416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3200" b="0" i="0" u="none" strike="noStrike" cap="none" normalizeH="0" baseline="0" smtClean="0">
                          <a:ln>
                            <a:noFill/>
                          </a:ln>
                          <a:solidFill>
                            <a:schemeClr val="tx1"/>
                          </a:solidFill>
                          <a:effectLst/>
                          <a:latin typeface="Times New Roman" pitchFamily="18" charset="0"/>
                        </a:rPr>
                        <a:t>.45 </a:t>
                      </a:r>
                      <a:r>
                        <a:rPr kumimoji="0" lang="en-US" sz="3200" b="0" i="0" u="none" strike="noStrike" cap="none" normalizeH="0" baseline="0" smtClean="0">
                          <a:ln>
                            <a:noFill/>
                          </a:ln>
                          <a:solidFill>
                            <a:schemeClr val="tx1"/>
                          </a:solidFill>
                          <a:effectLst/>
                          <a:latin typeface="Times New Roman" pitchFamily="18" charset="0"/>
                          <a:sym typeface="Symbol" pitchFamily="18" charset="2"/>
                        </a:rPr>
                        <a:t></a:t>
                      </a:r>
                      <a:r>
                        <a:rPr kumimoji="0" lang="en-US" sz="3200" b="0" i="0" u="none" strike="noStrike" cap="none" normalizeH="0" baseline="0" smtClean="0">
                          <a:ln>
                            <a:noFill/>
                          </a:ln>
                          <a:solidFill>
                            <a:schemeClr val="tx1"/>
                          </a:solidFill>
                          <a:effectLst/>
                          <a:latin typeface="Times New Roman" pitchFamily="18" charset="0"/>
                        </a:rPr>
                        <a:t> .37 </a:t>
                      </a:r>
                    </a:p>
                  </a:txBody>
                  <a:tcPr marL="83338" marR="83338" marT="41669" marB="41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Pct val="80000"/>
                        <a:buFontTx/>
                        <a:buNone/>
                        <a:tabLst/>
                      </a:pPr>
                      <a:r>
                        <a:rPr kumimoji="0" lang="en-US" sz="3200" b="0" i="0" u="none" strike="noStrike" cap="none" normalizeH="0" baseline="0" smtClean="0">
                          <a:ln>
                            <a:noFill/>
                          </a:ln>
                          <a:solidFill>
                            <a:schemeClr val="tx1"/>
                          </a:solidFill>
                          <a:effectLst/>
                          <a:latin typeface="Times New Roman" pitchFamily="18" charset="0"/>
                        </a:rPr>
                        <a:t>.80 </a:t>
                      </a:r>
                      <a:r>
                        <a:rPr kumimoji="0" lang="en-US" sz="3200" b="0" i="0" u="none" strike="noStrike" cap="none" normalizeH="0" baseline="0" smtClean="0">
                          <a:ln>
                            <a:noFill/>
                          </a:ln>
                          <a:solidFill>
                            <a:schemeClr val="tx1"/>
                          </a:solidFill>
                          <a:effectLst/>
                          <a:latin typeface="Times New Roman" pitchFamily="18" charset="0"/>
                          <a:sym typeface="Symbol" pitchFamily="18" charset="2"/>
                        </a:rPr>
                        <a:t></a:t>
                      </a:r>
                      <a:r>
                        <a:rPr kumimoji="0" lang="en-US" sz="3200" b="0" i="0" u="none" strike="noStrike" cap="none" normalizeH="0" baseline="0" smtClean="0">
                          <a:ln>
                            <a:noFill/>
                          </a:ln>
                          <a:solidFill>
                            <a:schemeClr val="tx1"/>
                          </a:solidFill>
                          <a:effectLst/>
                          <a:latin typeface="Times New Roman" pitchFamily="18" charset="0"/>
                        </a:rPr>
                        <a:t> .29*** </a:t>
                      </a:r>
                    </a:p>
                  </a:txBody>
                  <a:tcPr marL="83338" marR="83338" marT="41669" marB="416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4593" name="Text Box 49"/>
          <p:cNvSpPr txBox="1">
            <a:spLocks noChangeArrowheads="1"/>
          </p:cNvSpPr>
          <p:nvPr/>
        </p:nvSpPr>
        <p:spPr bwMode="auto">
          <a:xfrm>
            <a:off x="304800" y="6507163"/>
            <a:ext cx="8839200" cy="328612"/>
          </a:xfrm>
          <a:prstGeom prst="rect">
            <a:avLst/>
          </a:prstGeom>
          <a:noFill/>
          <a:ln w="9525">
            <a:noFill/>
            <a:miter lim="800000"/>
            <a:headEnd/>
            <a:tailEnd/>
          </a:ln>
          <a:effectLst/>
        </p:spPr>
        <p:txBody>
          <a:bodyPr lIns="83338" tIns="41669" rIns="83338" bIns="41669">
            <a:spAutoFit/>
          </a:bodyPr>
          <a:lstStyle/>
          <a:p>
            <a:pPr defTabSz="1120775">
              <a:spcBef>
                <a:spcPct val="50000"/>
              </a:spcBef>
            </a:pPr>
            <a:r>
              <a:rPr lang="en-US" sz="1500">
                <a:solidFill>
                  <a:schemeClr val="bg1"/>
                </a:solidFill>
                <a:latin typeface="Arial" charset="0"/>
              </a:rPr>
              <a:t>*</a:t>
            </a:r>
            <a:r>
              <a:rPr lang="en-US" sz="1500" i="1">
                <a:solidFill>
                  <a:schemeClr val="bg1"/>
                </a:solidFill>
                <a:latin typeface="Arial" charset="0"/>
              </a:rPr>
              <a:t>p</a:t>
            </a:r>
            <a:r>
              <a:rPr lang="en-US" sz="1500">
                <a:solidFill>
                  <a:schemeClr val="bg1"/>
                </a:solidFill>
                <a:latin typeface="Arial" charset="0"/>
              </a:rPr>
              <a:t> &lt; .05. **</a:t>
            </a:r>
            <a:r>
              <a:rPr lang="en-US" sz="1500" i="1">
                <a:solidFill>
                  <a:schemeClr val="bg1"/>
                </a:solidFill>
                <a:latin typeface="Arial" charset="0"/>
              </a:rPr>
              <a:t>p</a:t>
            </a:r>
            <a:r>
              <a:rPr lang="en-US" sz="1500">
                <a:solidFill>
                  <a:schemeClr val="bg1"/>
                </a:solidFill>
                <a:latin typeface="Arial" charset="0"/>
              </a:rPr>
              <a:t> &lt; .01. ***</a:t>
            </a:r>
            <a:r>
              <a:rPr lang="en-US" sz="1500" i="1">
                <a:solidFill>
                  <a:schemeClr val="bg1"/>
                </a:solidFill>
                <a:latin typeface="Arial" charset="0"/>
              </a:rPr>
              <a:t>p</a:t>
            </a:r>
            <a:r>
              <a:rPr lang="en-US" sz="1500">
                <a:solidFill>
                  <a:schemeClr val="bg1"/>
                </a:solidFill>
                <a:latin typeface="Arial" charset="0"/>
              </a:rPr>
              <a:t> &lt; .001.  Based on series of </a:t>
            </a:r>
            <a:r>
              <a:rPr lang="en-US" sz="1500" i="1">
                <a:solidFill>
                  <a:schemeClr val="bg1"/>
                </a:solidFill>
                <a:latin typeface="Arial" charset="0"/>
              </a:rPr>
              <a:t>t</a:t>
            </a:r>
            <a:r>
              <a:rPr lang="en-US" sz="1500">
                <a:solidFill>
                  <a:schemeClr val="bg1"/>
                </a:solidFill>
                <a:latin typeface="Arial" charset="0"/>
              </a:rPr>
              <a:t>-tests.</a:t>
            </a:r>
            <a:r>
              <a:rPr lang="en-US" sz="1500">
                <a:latin typeface="Arial" charset="0"/>
              </a:rPr>
              <a:t>  </a:t>
            </a:r>
          </a:p>
        </p:txBody>
      </p:sp>
      <p:sp>
        <p:nvSpPr>
          <p:cNvPr id="364594" name="Oval 50"/>
          <p:cNvSpPr>
            <a:spLocks noChangeArrowheads="1"/>
          </p:cNvSpPr>
          <p:nvPr/>
        </p:nvSpPr>
        <p:spPr bwMode="auto">
          <a:xfrm>
            <a:off x="2819400" y="1752600"/>
            <a:ext cx="5562600" cy="1143000"/>
          </a:xfrm>
          <a:prstGeom prst="ellipse">
            <a:avLst/>
          </a:prstGeom>
          <a:noFill/>
          <a:ln w="19050">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p:cNvSpPr>
          <p:nvPr>
            <p:ph type="title"/>
          </p:nvPr>
        </p:nvSpPr>
        <p:spPr bwMode="auto">
          <a:xfrm>
            <a:off x="508000" y="0"/>
            <a:ext cx="7543800" cy="762000"/>
          </a:xfrm>
          <a:noFill/>
        </p:spPr>
        <p:txBody>
          <a:bodyPr wrap="square" lIns="91440" tIns="45720" rIns="91440" bIns="45720" numCol="1" anchorCtr="0" compatLnSpc="1">
            <a:prstTxWarp prst="textNoShape">
              <a:avLst/>
            </a:prstTxWarp>
          </a:bodyPr>
          <a:lstStyle/>
          <a:p>
            <a:pPr algn="ctr"/>
            <a:r>
              <a:rPr lang="en-US" smtClean="0">
                <a:effectLst/>
              </a:rPr>
              <a:t>Conclusions</a:t>
            </a:r>
          </a:p>
        </p:txBody>
      </p:sp>
      <p:sp>
        <p:nvSpPr>
          <p:cNvPr id="366595" name="Rectangle 3"/>
          <p:cNvSpPr>
            <a:spLocks noGrp="1"/>
          </p:cNvSpPr>
          <p:nvPr>
            <p:ph type="body" idx="1"/>
          </p:nvPr>
        </p:nvSpPr>
        <p:spPr>
          <a:xfrm>
            <a:off x="304800" y="857250"/>
            <a:ext cx="8839200" cy="5667375"/>
          </a:xfrm>
        </p:spPr>
        <p:txBody>
          <a:bodyPr/>
          <a:lstStyle/>
          <a:p>
            <a:pPr marL="742950" lvl="1" indent="-285750">
              <a:lnSpc>
                <a:spcPct val="80000"/>
              </a:lnSpc>
            </a:pPr>
            <a:r>
              <a:rPr lang="en-US" sz="2200" smtClean="0"/>
              <a:t>Compared to non-PTSD veterans, veterans with PTSD </a:t>
            </a:r>
          </a:p>
          <a:p>
            <a:pPr marL="985838" lvl="2" indent="-71438">
              <a:lnSpc>
                <a:spcPct val="80000"/>
              </a:lnSpc>
            </a:pPr>
            <a:r>
              <a:rPr lang="en-US" smtClean="0"/>
              <a:t>Exhibit less behavioral tendencies to experience gratitude</a:t>
            </a:r>
          </a:p>
          <a:p>
            <a:pPr marL="985838" lvl="2" indent="-71438">
              <a:lnSpc>
                <a:spcPct val="80000"/>
              </a:lnSpc>
            </a:pPr>
            <a:r>
              <a:rPr lang="en-US" smtClean="0"/>
              <a:t>Minimal differences in daily experience of gratitude</a:t>
            </a:r>
          </a:p>
          <a:p>
            <a:pPr marL="985838" lvl="2" indent="-71438">
              <a:lnSpc>
                <a:spcPct val="80000"/>
              </a:lnSpc>
              <a:buFont typeface="Wingdings 2" pitchFamily="18" charset="2"/>
              <a:buNone/>
            </a:pPr>
            <a:endParaRPr lang="en-US" smtClean="0"/>
          </a:p>
          <a:p>
            <a:pPr marL="742950" lvl="1" indent="-285750">
              <a:lnSpc>
                <a:spcPct val="80000"/>
              </a:lnSpc>
            </a:pPr>
            <a:r>
              <a:rPr lang="en-US" sz="2200" smtClean="0"/>
              <a:t>Both groups reap similar psychological benefits from trait and daily gratitude</a:t>
            </a:r>
          </a:p>
          <a:p>
            <a:pPr marL="742950" lvl="1" indent="-285750">
              <a:lnSpc>
                <a:spcPct val="80000"/>
              </a:lnSpc>
            </a:pPr>
            <a:r>
              <a:rPr lang="en-US" sz="2200" smtClean="0"/>
              <a:t>Gratitude effects not attributable to </a:t>
            </a:r>
            <a:r>
              <a:rPr lang="en-US" smtClean="0"/>
              <a:t>distress </a:t>
            </a:r>
            <a:r>
              <a:rPr lang="en-US" sz="2200" smtClean="0"/>
              <a:t>levels or serial dependencies</a:t>
            </a:r>
          </a:p>
          <a:p>
            <a:pPr marL="341313" indent="-231775">
              <a:lnSpc>
                <a:spcPct val="80000"/>
              </a:lnSpc>
            </a:pPr>
            <a:endParaRPr lang="en-US" sz="2200" smtClean="0"/>
          </a:p>
          <a:p>
            <a:pPr marL="341313" indent="-231775">
              <a:lnSpc>
                <a:spcPct val="80000"/>
              </a:lnSpc>
            </a:pPr>
            <a:r>
              <a:rPr lang="en-US" sz="2200" smtClean="0"/>
              <a:t>The validity of findings is limited:</a:t>
            </a:r>
          </a:p>
          <a:p>
            <a:pPr marL="742950" lvl="1" indent="-285750">
              <a:lnSpc>
                <a:spcPct val="80000"/>
              </a:lnSpc>
            </a:pPr>
            <a:r>
              <a:rPr lang="en-US" sz="2200" smtClean="0"/>
              <a:t>Sample issues </a:t>
            </a:r>
          </a:p>
          <a:p>
            <a:pPr marL="742950" lvl="1" indent="-285750">
              <a:lnSpc>
                <a:spcPct val="80000"/>
              </a:lnSpc>
            </a:pPr>
            <a:r>
              <a:rPr lang="en-US" sz="2200" smtClean="0"/>
              <a:t>Unstructured clinical interviews to assess PTSD </a:t>
            </a:r>
          </a:p>
          <a:p>
            <a:pPr marL="742950" lvl="1" indent="-285750">
              <a:lnSpc>
                <a:spcPct val="80000"/>
              </a:lnSpc>
              <a:buFont typeface="Verdana" pitchFamily="34" charset="0"/>
              <a:buNone/>
            </a:pPr>
            <a:endParaRPr lang="en-US" sz="2200" smtClean="0"/>
          </a:p>
          <a:p>
            <a:pPr marL="341313" indent="-231775">
              <a:lnSpc>
                <a:spcPct val="80000"/>
              </a:lnSpc>
            </a:pPr>
            <a:r>
              <a:rPr lang="en-US" sz="2200" smtClean="0"/>
              <a:t>Data provide merit on the clinical importance of examining and cultivating gratitude in individuals with trauma-related experiences</a:t>
            </a:r>
            <a:r>
              <a:rPr lang="en-US" sz="210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6595">
                                            <p:txEl>
                                              <p:pRg st="0" end="0"/>
                                            </p:txEl>
                                          </p:spTgt>
                                        </p:tgtEl>
                                        <p:attrNameLst>
                                          <p:attrName>style.visibility</p:attrName>
                                        </p:attrNameLst>
                                      </p:cBhvr>
                                      <p:to>
                                        <p:strVal val="visible"/>
                                      </p:to>
                                    </p:set>
                                    <p:anim calcmode="lin" valueType="num">
                                      <p:cBhvr additive="base">
                                        <p:cTn id="7" dur="500" fill="hold"/>
                                        <p:tgtEl>
                                          <p:spTgt spid="366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65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6595">
                                            <p:txEl>
                                              <p:pRg st="1" end="1"/>
                                            </p:txEl>
                                          </p:spTgt>
                                        </p:tgtEl>
                                        <p:attrNameLst>
                                          <p:attrName>style.visibility</p:attrName>
                                        </p:attrNameLst>
                                      </p:cBhvr>
                                      <p:to>
                                        <p:strVal val="visible"/>
                                      </p:to>
                                    </p:set>
                                    <p:anim calcmode="lin" valueType="num">
                                      <p:cBhvr additive="base">
                                        <p:cTn id="11" dur="500" fill="hold"/>
                                        <p:tgtEl>
                                          <p:spTgt spid="3665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6659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66595">
                                            <p:txEl>
                                              <p:pRg st="2" end="2"/>
                                            </p:txEl>
                                          </p:spTgt>
                                        </p:tgtEl>
                                        <p:attrNameLst>
                                          <p:attrName>style.visibility</p:attrName>
                                        </p:attrNameLst>
                                      </p:cBhvr>
                                      <p:to>
                                        <p:strVal val="visible"/>
                                      </p:to>
                                    </p:set>
                                    <p:anim calcmode="lin" valueType="num">
                                      <p:cBhvr additive="base">
                                        <p:cTn id="15" dur="500" fill="hold"/>
                                        <p:tgtEl>
                                          <p:spTgt spid="36659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665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66595">
                                            <p:txEl>
                                              <p:pRg st="4" end="4"/>
                                            </p:txEl>
                                          </p:spTgt>
                                        </p:tgtEl>
                                        <p:attrNameLst>
                                          <p:attrName>style.visibility</p:attrName>
                                        </p:attrNameLst>
                                      </p:cBhvr>
                                      <p:to>
                                        <p:strVal val="visible"/>
                                      </p:to>
                                    </p:set>
                                    <p:anim calcmode="lin" valueType="num">
                                      <p:cBhvr additive="base">
                                        <p:cTn id="21" dur="500" fill="hold"/>
                                        <p:tgtEl>
                                          <p:spTgt spid="36659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6659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66595">
                                            <p:txEl>
                                              <p:pRg st="5" end="5"/>
                                            </p:txEl>
                                          </p:spTgt>
                                        </p:tgtEl>
                                        <p:attrNameLst>
                                          <p:attrName>style.visibility</p:attrName>
                                        </p:attrNameLst>
                                      </p:cBhvr>
                                      <p:to>
                                        <p:strVal val="visible"/>
                                      </p:to>
                                    </p:set>
                                    <p:anim calcmode="lin" valueType="num">
                                      <p:cBhvr additive="base">
                                        <p:cTn id="25" dur="500" fill="hold"/>
                                        <p:tgtEl>
                                          <p:spTgt spid="36659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65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6595">
                                            <p:txEl>
                                              <p:pRg st="7" end="7"/>
                                            </p:txEl>
                                          </p:spTgt>
                                        </p:tgtEl>
                                        <p:attrNameLst>
                                          <p:attrName>style.visibility</p:attrName>
                                        </p:attrNameLst>
                                      </p:cBhvr>
                                      <p:to>
                                        <p:strVal val="visible"/>
                                      </p:to>
                                    </p:set>
                                    <p:anim calcmode="lin" valueType="num">
                                      <p:cBhvr additive="base">
                                        <p:cTn id="31" dur="500" fill="hold"/>
                                        <p:tgtEl>
                                          <p:spTgt spid="36659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6595">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66595">
                                            <p:txEl>
                                              <p:pRg st="8" end="8"/>
                                            </p:txEl>
                                          </p:spTgt>
                                        </p:tgtEl>
                                        <p:attrNameLst>
                                          <p:attrName>style.visibility</p:attrName>
                                        </p:attrNameLst>
                                      </p:cBhvr>
                                      <p:to>
                                        <p:strVal val="visible"/>
                                      </p:to>
                                    </p:set>
                                    <p:anim calcmode="lin" valueType="num">
                                      <p:cBhvr additive="base">
                                        <p:cTn id="35" dur="500" fill="hold"/>
                                        <p:tgtEl>
                                          <p:spTgt spid="366595">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66595">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66595">
                                            <p:txEl>
                                              <p:pRg st="9" end="9"/>
                                            </p:txEl>
                                          </p:spTgt>
                                        </p:tgtEl>
                                        <p:attrNameLst>
                                          <p:attrName>style.visibility</p:attrName>
                                        </p:attrNameLst>
                                      </p:cBhvr>
                                      <p:to>
                                        <p:strVal val="visible"/>
                                      </p:to>
                                    </p:set>
                                    <p:anim calcmode="lin" valueType="num">
                                      <p:cBhvr additive="base">
                                        <p:cTn id="39" dur="500" fill="hold"/>
                                        <p:tgtEl>
                                          <p:spTgt spid="366595">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6659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66595">
                                            <p:txEl>
                                              <p:pRg st="11" end="11"/>
                                            </p:txEl>
                                          </p:spTgt>
                                        </p:tgtEl>
                                        <p:attrNameLst>
                                          <p:attrName>style.visibility</p:attrName>
                                        </p:attrNameLst>
                                      </p:cBhvr>
                                      <p:to>
                                        <p:strVal val="visible"/>
                                      </p:to>
                                    </p:set>
                                    <p:anim calcmode="lin" valueType="num">
                                      <p:cBhvr additive="base">
                                        <p:cTn id="45" dur="500" fill="hold"/>
                                        <p:tgtEl>
                                          <p:spTgt spid="366595">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6659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7" name="Rectangle 3"/>
          <p:cNvSpPr>
            <a:spLocks noGrp="1" noChangeArrowheads="1"/>
          </p:cNvSpPr>
          <p:nvPr>
            <p:ph idx="1"/>
          </p:nvPr>
        </p:nvSpPr>
        <p:spPr/>
        <p:txBody>
          <a:bodyPr/>
          <a:lstStyle/>
          <a:p>
            <a:pPr eaLnBrk="1" hangingPunct="1">
              <a:buFont typeface="Wingdings" pitchFamily="2" charset="2"/>
              <a:buNone/>
            </a:pPr>
            <a:r>
              <a:rPr lang="en-US" smtClean="0"/>
              <a:t>   There is a difference between </a:t>
            </a:r>
            <a:r>
              <a:rPr lang="en-US" i="1" smtClean="0"/>
              <a:t>feeling </a:t>
            </a:r>
            <a:r>
              <a:rPr lang="en-US" smtClean="0"/>
              <a:t>grateful and </a:t>
            </a:r>
            <a:r>
              <a:rPr lang="en-US" i="1" smtClean="0"/>
              <a:t>being</a:t>
            </a:r>
            <a:r>
              <a:rPr lang="en-US" smtClean="0"/>
              <a:t> grateful.</a:t>
            </a:r>
          </a:p>
          <a:p>
            <a:pPr eaLnBrk="1" hangingPunct="1">
              <a:buFont typeface="Wingdings" pitchFamily="2" charset="2"/>
              <a:buNone/>
            </a:pPr>
            <a:endParaRPr lang="en-US" smtClean="0"/>
          </a:p>
          <a:p>
            <a:pPr eaLnBrk="1" hangingPunct="1">
              <a:buFont typeface="Wingdings" pitchFamily="2" charset="2"/>
              <a:buNone/>
            </a:pPr>
            <a:r>
              <a:rPr lang="en-US" smtClean="0"/>
              <a:t>    Feeling grateful is a response to a benefit.</a:t>
            </a:r>
          </a:p>
          <a:p>
            <a:pPr eaLnBrk="1" hangingPunct="1">
              <a:buFont typeface="Wingdings" pitchFamily="2" charset="2"/>
              <a:buNone/>
            </a:pPr>
            <a:endParaRPr lang="en-US" smtClean="0"/>
          </a:p>
          <a:p>
            <a:pPr eaLnBrk="1" hangingPunct="1">
              <a:buFont typeface="Wingdings" pitchFamily="2" charset="2"/>
              <a:buNone/>
            </a:pPr>
            <a:r>
              <a:rPr lang="en-US" smtClean="0"/>
              <a:t>   Being grateful is a way of life.</a:t>
            </a:r>
          </a:p>
        </p:txBody>
      </p:sp>
      <p:sp>
        <p:nvSpPr>
          <p:cNvPr id="72706" name="Rectangle 2"/>
          <p:cNvSpPr>
            <a:spLocks noGrp="1" noChangeArrowheads="1"/>
          </p:cNvSpPr>
          <p:nvPr>
            <p:ph type="title"/>
          </p:nvPr>
        </p:nvSpPr>
        <p:spPr/>
        <p:txBody>
          <a:bodyPr/>
          <a:lstStyle/>
          <a:p>
            <a:pPr eaLnBrk="1" fontAlgn="auto" hangingPunct="1">
              <a:spcAft>
                <a:spcPts val="0"/>
              </a:spcAft>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68707">
                                            <p:txEl>
                                              <p:pRg st="0" end="0"/>
                                            </p:txEl>
                                          </p:spTgt>
                                        </p:tgtEl>
                                        <p:attrNameLst>
                                          <p:attrName>style.visibility</p:attrName>
                                        </p:attrNameLst>
                                      </p:cBhvr>
                                      <p:to>
                                        <p:strVal val="visible"/>
                                      </p:to>
                                    </p:set>
                                    <p:anim calcmode="lin" valueType="num">
                                      <p:cBhvr>
                                        <p:cTn id="7" dur="500" fill="hold"/>
                                        <p:tgtEl>
                                          <p:spTgt spid="9687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687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968707">
                                            <p:txEl>
                                              <p:pRg st="2" end="2"/>
                                            </p:txEl>
                                          </p:spTgt>
                                        </p:tgtEl>
                                        <p:attrNameLst>
                                          <p:attrName>style.visibility</p:attrName>
                                        </p:attrNameLst>
                                      </p:cBhvr>
                                      <p:to>
                                        <p:strVal val="visible"/>
                                      </p:to>
                                    </p:set>
                                    <p:anim calcmode="lin" valueType="num">
                                      <p:cBhvr>
                                        <p:cTn id="13" dur="500" fill="hold"/>
                                        <p:tgtEl>
                                          <p:spTgt spid="96870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96870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968707">
                                            <p:txEl>
                                              <p:pRg st="4" end="4"/>
                                            </p:txEl>
                                          </p:spTgt>
                                        </p:tgtEl>
                                        <p:attrNameLst>
                                          <p:attrName>style.visibility</p:attrName>
                                        </p:attrNameLst>
                                      </p:cBhvr>
                                      <p:to>
                                        <p:strVal val="visible"/>
                                      </p:to>
                                    </p:set>
                                    <p:anim calcmode="lin" valueType="num">
                                      <p:cBhvr>
                                        <p:cTn id="19" dur="500" fill="hold"/>
                                        <p:tgtEl>
                                          <p:spTgt spid="968707">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96870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9666" name="Rectangle 2"/>
          <p:cNvSpPr>
            <a:spLocks noGrp="1" noChangeArrowheads="1"/>
          </p:cNvSpPr>
          <p:nvPr>
            <p:ph type="title" idx="4294967295"/>
          </p:nvPr>
        </p:nvSpPr>
        <p:spPr>
          <a:xfrm>
            <a:off x="685800" y="339725"/>
            <a:ext cx="7772400" cy="609600"/>
          </a:xfrm>
        </p:spPr>
        <p:txBody>
          <a:bodyPr wrap="square" lIns="91440" tIns="45720" rIns="91440" bIns="45720" numCol="1" anchorCtr="1" compatLnSpc="1">
            <a:prstTxWarp prst="textNoShape">
              <a:avLst/>
            </a:prstTxWarp>
          </a:bodyPr>
          <a:lstStyle/>
          <a:p>
            <a:pPr eaLnBrk="1" hangingPunct="1"/>
            <a:r>
              <a:rPr lang="en-US" smtClean="0">
                <a:effectLst>
                  <a:outerShdw blurRad="38100" dist="38100" dir="2700000" algn="tl">
                    <a:srgbClr val="C0C0C0"/>
                  </a:outerShdw>
                </a:effectLst>
              </a:rPr>
              <a:t>Procedure</a:t>
            </a:r>
          </a:p>
        </p:txBody>
      </p:sp>
      <p:sp>
        <p:nvSpPr>
          <p:cNvPr id="369667" name="Rectangle 3"/>
          <p:cNvSpPr>
            <a:spLocks noChangeArrowheads="1"/>
          </p:cNvSpPr>
          <p:nvPr/>
        </p:nvSpPr>
        <p:spPr bwMode="auto">
          <a:xfrm>
            <a:off x="228600" y="2438400"/>
            <a:ext cx="1317625" cy="2647950"/>
          </a:xfrm>
          <a:prstGeom prst="rect">
            <a:avLst/>
          </a:prstGeom>
          <a:noFill/>
          <a:ln w="12700">
            <a:noFill/>
            <a:miter lim="800000"/>
            <a:headEnd/>
            <a:tailEnd/>
          </a:ln>
          <a:effectLst/>
        </p:spPr>
        <p:txBody>
          <a:bodyPr wrap="none">
            <a:spAutoFit/>
          </a:bodyPr>
          <a:lstStyle/>
          <a:p>
            <a:pPr algn="ctr" eaLnBrk="0" hangingPunct="0">
              <a:defRPr/>
            </a:pPr>
            <a:r>
              <a:rPr lang="en-US" sz="2400">
                <a:effectLst>
                  <a:outerShdw blurRad="38100" dist="38100" dir="2700000" algn="tl">
                    <a:srgbClr val="FFFFFF"/>
                  </a:outerShdw>
                </a:effectLst>
                <a:latin typeface="Times New Roman" pitchFamily="18" charset="0"/>
                <a:ea typeface="MS PGothic" pitchFamily="34" charset="-128"/>
              </a:rPr>
              <a:t>All Ps</a:t>
            </a:r>
          </a:p>
          <a:p>
            <a:pPr algn="ctr" eaLnBrk="0" hangingPunct="0">
              <a:defRPr/>
            </a:pPr>
            <a:r>
              <a:rPr lang="en-US" sz="2400">
                <a:effectLst>
                  <a:outerShdw blurRad="38100" dist="38100" dir="2700000" algn="tl">
                    <a:srgbClr val="FFFFFF"/>
                  </a:outerShdw>
                </a:effectLst>
                <a:latin typeface="Times New Roman" pitchFamily="18" charset="0"/>
                <a:ea typeface="MS PGothic" pitchFamily="34" charset="-128"/>
              </a:rPr>
              <a:t>recalled </a:t>
            </a:r>
          </a:p>
          <a:p>
            <a:pPr algn="ctr" eaLnBrk="0" hangingPunct="0">
              <a:defRPr/>
            </a:pPr>
            <a:r>
              <a:rPr lang="en-US" sz="2400">
                <a:effectLst>
                  <a:outerShdw blurRad="38100" dist="38100" dir="2700000" algn="tl">
                    <a:srgbClr val="FFFFFF"/>
                  </a:outerShdw>
                </a:effectLst>
                <a:latin typeface="Times New Roman" pitchFamily="18" charset="0"/>
                <a:ea typeface="MS PGothic" pitchFamily="34" charset="-128"/>
              </a:rPr>
              <a:t>open </a:t>
            </a:r>
          </a:p>
          <a:p>
            <a:pPr algn="ctr" eaLnBrk="0" hangingPunct="0">
              <a:defRPr/>
            </a:pPr>
            <a:r>
              <a:rPr lang="en-US" sz="2400">
                <a:effectLst>
                  <a:outerShdw blurRad="38100" dist="38100" dir="2700000" algn="tl">
                    <a:srgbClr val="FFFFFF"/>
                  </a:outerShdw>
                </a:effectLst>
                <a:latin typeface="Times New Roman" pitchFamily="18" charset="0"/>
                <a:ea typeface="MS PGothic" pitchFamily="34" charset="-128"/>
              </a:rPr>
              <a:t>memory </a:t>
            </a:r>
          </a:p>
          <a:p>
            <a:pPr algn="ctr" eaLnBrk="0" hangingPunct="0">
              <a:defRPr/>
            </a:pPr>
            <a:r>
              <a:rPr lang="en-US" sz="2400">
                <a:effectLst>
                  <a:outerShdw blurRad="38100" dist="38100" dir="2700000" algn="tl">
                    <a:srgbClr val="FFFFFF"/>
                  </a:outerShdw>
                </a:effectLst>
                <a:latin typeface="Times New Roman" pitchFamily="18" charset="0"/>
                <a:ea typeface="MS PGothic" pitchFamily="34" charset="-128"/>
              </a:rPr>
              <a:t>&amp; took </a:t>
            </a:r>
          </a:p>
          <a:p>
            <a:pPr algn="ctr" eaLnBrk="0" hangingPunct="0">
              <a:defRPr/>
            </a:pPr>
            <a:r>
              <a:rPr lang="en-US" sz="2400">
                <a:effectLst>
                  <a:outerShdw blurRad="38100" dist="38100" dir="2700000" algn="tl">
                    <a:srgbClr val="FFFFFF"/>
                  </a:outerShdw>
                </a:effectLst>
                <a:latin typeface="Times New Roman" pitchFamily="18" charset="0"/>
                <a:ea typeface="MS PGothic" pitchFamily="34" charset="-128"/>
              </a:rPr>
              <a:t>pretest </a:t>
            </a:r>
          </a:p>
          <a:p>
            <a:pPr algn="ctr" eaLnBrk="0" hangingPunct="0">
              <a:defRPr/>
            </a:pPr>
            <a:r>
              <a:rPr lang="en-US" sz="2400">
                <a:effectLst>
                  <a:outerShdw blurRad="38100" dist="38100" dir="2700000" algn="tl">
                    <a:srgbClr val="FFFFFF"/>
                  </a:outerShdw>
                </a:effectLst>
                <a:latin typeface="Times New Roman" pitchFamily="18" charset="0"/>
                <a:ea typeface="MS PGothic" pitchFamily="34" charset="-128"/>
              </a:rPr>
              <a:t>measures</a:t>
            </a:r>
          </a:p>
        </p:txBody>
      </p:sp>
      <p:sp>
        <p:nvSpPr>
          <p:cNvPr id="369668" name="Rectangle 4"/>
          <p:cNvSpPr>
            <a:spLocks noChangeArrowheads="1"/>
          </p:cNvSpPr>
          <p:nvPr/>
        </p:nvSpPr>
        <p:spPr bwMode="auto">
          <a:xfrm>
            <a:off x="1600200" y="3276600"/>
            <a:ext cx="1657350" cy="822325"/>
          </a:xfrm>
          <a:prstGeom prst="rect">
            <a:avLst/>
          </a:prstGeom>
          <a:noFill/>
          <a:ln w="12700">
            <a:noFill/>
            <a:miter lim="800000"/>
            <a:headEnd/>
            <a:tailEnd/>
          </a:ln>
          <a:effectLst/>
        </p:spPr>
        <p:txBody>
          <a:bodyPr wrap="none">
            <a:spAutoFit/>
          </a:bodyPr>
          <a:lstStyle/>
          <a:p>
            <a:pPr algn="ctr" eaLnBrk="0" hangingPunct="0">
              <a:defRPr/>
            </a:pPr>
            <a:r>
              <a:rPr lang="en-US" sz="2400" b="1" i="1">
                <a:solidFill>
                  <a:schemeClr val="hlink"/>
                </a:solidFill>
                <a:effectLst>
                  <a:outerShdw blurRad="38100" dist="38100" dir="2700000" algn="tl">
                    <a:srgbClr val="000000"/>
                  </a:outerShdw>
                </a:effectLst>
                <a:latin typeface="Times New Roman" pitchFamily="18" charset="0"/>
                <a:ea typeface="MS PGothic" pitchFamily="34" charset="-128"/>
              </a:rPr>
              <a:t>Random</a:t>
            </a:r>
          </a:p>
          <a:p>
            <a:pPr algn="ctr" eaLnBrk="0" hangingPunct="0">
              <a:defRPr/>
            </a:pPr>
            <a:r>
              <a:rPr lang="en-US" sz="2400" b="1" i="1">
                <a:solidFill>
                  <a:schemeClr val="hlink"/>
                </a:solidFill>
                <a:effectLst>
                  <a:outerShdw blurRad="38100" dist="38100" dir="2700000" algn="tl">
                    <a:srgbClr val="000000"/>
                  </a:outerShdw>
                </a:effectLst>
                <a:latin typeface="Times New Roman" pitchFamily="18" charset="0"/>
                <a:ea typeface="MS PGothic" pitchFamily="34" charset="-128"/>
              </a:rPr>
              <a:t>Assignment</a:t>
            </a:r>
          </a:p>
        </p:txBody>
      </p:sp>
      <p:sp>
        <p:nvSpPr>
          <p:cNvPr id="369669" name="Line 5"/>
          <p:cNvSpPr>
            <a:spLocks noChangeShapeType="1"/>
          </p:cNvSpPr>
          <p:nvPr/>
        </p:nvSpPr>
        <p:spPr bwMode="auto">
          <a:xfrm flipV="1">
            <a:off x="1447800" y="2133600"/>
            <a:ext cx="1905000" cy="1447800"/>
          </a:xfrm>
          <a:prstGeom prst="line">
            <a:avLst/>
          </a:prstGeom>
          <a:noFill/>
          <a:ln w="57150">
            <a:solidFill>
              <a:schemeClr val="tx1"/>
            </a:solidFill>
            <a:round/>
            <a:headEnd/>
            <a:tailEnd type="triangle" w="med" len="med"/>
          </a:ln>
          <a:effectLst>
            <a:outerShdw dist="35921" dir="2700000" algn="ctr" rotWithShape="0">
              <a:schemeClr val="bg2"/>
            </a:outerShdw>
          </a:effectLst>
        </p:spPr>
        <p:txBody>
          <a:bodyPr wrap="none" anchor="ctr"/>
          <a:lstStyle/>
          <a:p>
            <a:pPr eaLnBrk="0" hangingPunct="0">
              <a:defRPr/>
            </a:pPr>
            <a:endParaRPr lang="en-US">
              <a:latin typeface="Arial" charset="0"/>
            </a:endParaRPr>
          </a:p>
        </p:txBody>
      </p:sp>
      <p:sp>
        <p:nvSpPr>
          <p:cNvPr id="369670" name="Rectangle 6"/>
          <p:cNvSpPr>
            <a:spLocks noChangeArrowheads="1"/>
          </p:cNvSpPr>
          <p:nvPr/>
        </p:nvSpPr>
        <p:spPr bwMode="auto">
          <a:xfrm>
            <a:off x="3429000" y="1524000"/>
            <a:ext cx="1489075" cy="1187450"/>
          </a:xfrm>
          <a:prstGeom prst="rect">
            <a:avLst/>
          </a:prstGeom>
          <a:noFill/>
          <a:ln w="12700">
            <a:noFill/>
            <a:miter lim="800000"/>
            <a:headEnd/>
            <a:tailEnd/>
          </a:ln>
          <a:effectLst/>
        </p:spPr>
        <p:txBody>
          <a:bodyPr wrap="none">
            <a:spAutoFit/>
          </a:bodyPr>
          <a:lstStyle/>
          <a:p>
            <a:pPr algn="ctr" eaLnBrk="0" hangingPunct="0">
              <a:defRPr/>
            </a:pPr>
            <a:r>
              <a:rPr lang="en-US" sz="2400" b="1">
                <a:effectLst>
                  <a:outerShdw blurRad="38100" dist="38100" dir="2700000" algn="tl">
                    <a:srgbClr val="FFFFFF"/>
                  </a:outerShdw>
                </a:effectLst>
                <a:latin typeface="Times New Roman" pitchFamily="18" charset="0"/>
                <a:ea typeface="MS PGothic" pitchFamily="34" charset="-128"/>
              </a:rPr>
              <a:t>Control</a:t>
            </a:r>
          </a:p>
          <a:p>
            <a:pPr algn="ctr" eaLnBrk="0" hangingPunct="0">
              <a:defRPr/>
            </a:pPr>
            <a:r>
              <a:rPr lang="en-US" sz="2400" b="1">
                <a:effectLst>
                  <a:outerShdw blurRad="38100" dist="38100" dir="2700000" algn="tl">
                    <a:srgbClr val="FFFFFF"/>
                  </a:outerShdw>
                </a:effectLst>
                <a:latin typeface="Times New Roman" pitchFamily="18" charset="0"/>
                <a:ea typeface="MS PGothic" pitchFamily="34" charset="-128"/>
              </a:rPr>
              <a:t>Writing </a:t>
            </a:r>
          </a:p>
          <a:p>
            <a:pPr algn="ctr" eaLnBrk="0" hangingPunct="0">
              <a:defRPr/>
            </a:pPr>
            <a:r>
              <a:rPr lang="en-US" sz="2400" b="1">
                <a:effectLst>
                  <a:outerShdw blurRad="38100" dist="38100" dir="2700000" algn="tl">
                    <a:srgbClr val="FFFFFF"/>
                  </a:outerShdw>
                </a:effectLst>
                <a:latin typeface="Times New Roman" pitchFamily="18" charset="0"/>
                <a:ea typeface="MS PGothic" pitchFamily="34" charset="-128"/>
              </a:rPr>
              <a:t>Condition</a:t>
            </a:r>
          </a:p>
        </p:txBody>
      </p:sp>
      <p:sp>
        <p:nvSpPr>
          <p:cNvPr id="369671" name="Line 7"/>
          <p:cNvSpPr>
            <a:spLocks noChangeShapeType="1"/>
          </p:cNvSpPr>
          <p:nvPr/>
        </p:nvSpPr>
        <p:spPr bwMode="auto">
          <a:xfrm flipV="1">
            <a:off x="1600200" y="3733800"/>
            <a:ext cx="1828800" cy="0"/>
          </a:xfrm>
          <a:prstGeom prst="line">
            <a:avLst/>
          </a:prstGeom>
          <a:noFill/>
          <a:ln w="57150">
            <a:solidFill>
              <a:schemeClr val="tx1"/>
            </a:solidFill>
            <a:round/>
            <a:headEnd/>
            <a:tailEnd type="triangle" w="med" len="med"/>
          </a:ln>
          <a:effectLst>
            <a:outerShdw dist="35921" dir="2700000" algn="ctr" rotWithShape="0">
              <a:schemeClr val="bg2"/>
            </a:outerShdw>
          </a:effectLst>
        </p:spPr>
        <p:txBody>
          <a:bodyPr wrap="none" anchor="ctr"/>
          <a:lstStyle/>
          <a:p>
            <a:pPr eaLnBrk="0" hangingPunct="0">
              <a:defRPr/>
            </a:pPr>
            <a:endParaRPr lang="en-US">
              <a:latin typeface="Arial" charset="0"/>
            </a:endParaRPr>
          </a:p>
        </p:txBody>
      </p:sp>
      <p:sp>
        <p:nvSpPr>
          <p:cNvPr id="369672" name="Rectangle 8"/>
          <p:cNvSpPr>
            <a:spLocks noChangeArrowheads="1"/>
          </p:cNvSpPr>
          <p:nvPr/>
        </p:nvSpPr>
        <p:spPr bwMode="auto">
          <a:xfrm>
            <a:off x="3505200" y="3124200"/>
            <a:ext cx="1624013" cy="1187450"/>
          </a:xfrm>
          <a:prstGeom prst="rect">
            <a:avLst/>
          </a:prstGeom>
          <a:noFill/>
          <a:ln w="12700">
            <a:noFill/>
            <a:miter lim="800000"/>
            <a:headEnd/>
            <a:tailEnd/>
          </a:ln>
          <a:effectLst/>
        </p:spPr>
        <p:txBody>
          <a:bodyPr wrap="none">
            <a:spAutoFit/>
          </a:bodyPr>
          <a:lstStyle/>
          <a:p>
            <a:pPr algn="ctr" eaLnBrk="0" hangingPunct="0">
              <a:defRPr/>
            </a:pPr>
            <a:r>
              <a:rPr lang="en-US" sz="2400" b="1">
                <a:effectLst>
                  <a:outerShdw blurRad="38100" dist="38100" dir="2700000" algn="tl">
                    <a:srgbClr val="FFFFFF"/>
                  </a:outerShdw>
                </a:effectLst>
                <a:latin typeface="Times New Roman" pitchFamily="18" charset="0"/>
                <a:ea typeface="MS PGothic" pitchFamily="34" charset="-128"/>
              </a:rPr>
              <a:t>Emotional</a:t>
            </a:r>
          </a:p>
          <a:p>
            <a:pPr algn="ctr" eaLnBrk="0" hangingPunct="0">
              <a:defRPr/>
            </a:pPr>
            <a:r>
              <a:rPr lang="en-US" sz="2400" b="1">
                <a:effectLst>
                  <a:outerShdw blurRad="38100" dist="38100" dir="2700000" algn="tl">
                    <a:srgbClr val="FFFFFF"/>
                  </a:outerShdw>
                </a:effectLst>
                <a:latin typeface="Times New Roman" pitchFamily="18" charset="0"/>
                <a:ea typeface="MS PGothic" pitchFamily="34" charset="-128"/>
              </a:rPr>
              <a:t>Expression</a:t>
            </a:r>
          </a:p>
          <a:p>
            <a:pPr algn="ctr" eaLnBrk="0" hangingPunct="0">
              <a:defRPr/>
            </a:pPr>
            <a:r>
              <a:rPr lang="en-US" sz="2400" b="1">
                <a:effectLst>
                  <a:outerShdw blurRad="38100" dist="38100" dir="2700000" algn="tl">
                    <a:srgbClr val="FFFFFF"/>
                  </a:outerShdw>
                </a:effectLst>
                <a:latin typeface="Times New Roman" pitchFamily="18" charset="0"/>
                <a:ea typeface="MS PGothic" pitchFamily="34" charset="-128"/>
              </a:rPr>
              <a:t>Condition</a:t>
            </a:r>
          </a:p>
        </p:txBody>
      </p:sp>
      <p:sp>
        <p:nvSpPr>
          <p:cNvPr id="369673" name="Line 9"/>
          <p:cNvSpPr>
            <a:spLocks noChangeShapeType="1"/>
          </p:cNvSpPr>
          <p:nvPr/>
        </p:nvSpPr>
        <p:spPr bwMode="auto">
          <a:xfrm>
            <a:off x="1371600" y="3962400"/>
            <a:ext cx="1981200" cy="1295400"/>
          </a:xfrm>
          <a:prstGeom prst="line">
            <a:avLst/>
          </a:prstGeom>
          <a:noFill/>
          <a:ln w="57150">
            <a:solidFill>
              <a:schemeClr val="tx1"/>
            </a:solidFill>
            <a:round/>
            <a:headEnd/>
            <a:tailEnd type="triangle" w="med" len="med"/>
          </a:ln>
          <a:effectLst>
            <a:outerShdw dist="35921" dir="2700000" algn="ctr" rotWithShape="0">
              <a:schemeClr val="bg2"/>
            </a:outerShdw>
          </a:effectLst>
        </p:spPr>
        <p:txBody>
          <a:bodyPr wrap="none" anchor="ctr"/>
          <a:lstStyle/>
          <a:p>
            <a:pPr eaLnBrk="0" hangingPunct="0">
              <a:defRPr/>
            </a:pPr>
            <a:endParaRPr lang="en-US">
              <a:latin typeface="Arial" charset="0"/>
            </a:endParaRPr>
          </a:p>
        </p:txBody>
      </p:sp>
      <p:sp>
        <p:nvSpPr>
          <p:cNvPr id="369674" name="Rectangle 10"/>
          <p:cNvSpPr>
            <a:spLocks noChangeArrowheads="1"/>
          </p:cNvSpPr>
          <p:nvPr/>
        </p:nvSpPr>
        <p:spPr bwMode="auto">
          <a:xfrm>
            <a:off x="3476625" y="4724400"/>
            <a:ext cx="1573213" cy="1187450"/>
          </a:xfrm>
          <a:prstGeom prst="rect">
            <a:avLst/>
          </a:prstGeom>
          <a:noFill/>
          <a:ln w="12700">
            <a:noFill/>
            <a:miter lim="800000"/>
            <a:headEnd/>
            <a:tailEnd/>
          </a:ln>
          <a:effectLst/>
        </p:spPr>
        <p:txBody>
          <a:bodyPr wrap="none">
            <a:spAutoFit/>
          </a:bodyPr>
          <a:lstStyle/>
          <a:p>
            <a:pPr algn="ctr" eaLnBrk="0" hangingPunct="0">
              <a:defRPr/>
            </a:pPr>
            <a:r>
              <a:rPr lang="en-US" sz="2400" b="1">
                <a:effectLst>
                  <a:outerShdw blurRad="38100" dist="38100" dir="2700000" algn="tl">
                    <a:srgbClr val="FFFFFF"/>
                  </a:outerShdw>
                </a:effectLst>
                <a:latin typeface="Times New Roman" pitchFamily="18" charset="0"/>
                <a:ea typeface="MS PGothic" pitchFamily="34" charset="-128"/>
              </a:rPr>
              <a:t>Grateful</a:t>
            </a:r>
          </a:p>
          <a:p>
            <a:pPr algn="ctr" eaLnBrk="0" hangingPunct="0">
              <a:defRPr/>
            </a:pPr>
            <a:r>
              <a:rPr lang="en-US" sz="2400" b="1">
                <a:effectLst>
                  <a:outerShdw blurRad="38100" dist="38100" dir="2700000" algn="tl">
                    <a:srgbClr val="FFFFFF"/>
                  </a:outerShdw>
                </a:effectLst>
                <a:latin typeface="Times New Roman" pitchFamily="18" charset="0"/>
                <a:ea typeface="MS PGothic" pitchFamily="34" charset="-128"/>
              </a:rPr>
              <a:t>Processing</a:t>
            </a:r>
          </a:p>
          <a:p>
            <a:pPr algn="ctr" eaLnBrk="0" hangingPunct="0">
              <a:defRPr/>
            </a:pPr>
            <a:r>
              <a:rPr lang="en-US" sz="2400" b="1">
                <a:effectLst>
                  <a:outerShdw blurRad="38100" dist="38100" dir="2700000" algn="tl">
                    <a:srgbClr val="FFFFFF"/>
                  </a:outerShdw>
                </a:effectLst>
                <a:latin typeface="Times New Roman" pitchFamily="18" charset="0"/>
                <a:ea typeface="MS PGothic" pitchFamily="34" charset="-128"/>
              </a:rPr>
              <a:t>Condition</a:t>
            </a:r>
          </a:p>
        </p:txBody>
      </p:sp>
      <p:sp>
        <p:nvSpPr>
          <p:cNvPr id="369675" name="Line 11"/>
          <p:cNvSpPr>
            <a:spLocks noChangeShapeType="1"/>
          </p:cNvSpPr>
          <p:nvPr/>
        </p:nvSpPr>
        <p:spPr bwMode="auto">
          <a:xfrm>
            <a:off x="4800600" y="2133600"/>
            <a:ext cx="1219200" cy="838200"/>
          </a:xfrm>
          <a:prstGeom prst="line">
            <a:avLst/>
          </a:prstGeom>
          <a:noFill/>
          <a:ln w="57150">
            <a:solidFill>
              <a:schemeClr val="tx1"/>
            </a:solidFill>
            <a:round/>
            <a:headEnd/>
            <a:tailEnd type="triangle" w="med" len="med"/>
          </a:ln>
          <a:effectLst>
            <a:outerShdw dist="35921" dir="2700000" algn="ctr" rotWithShape="0">
              <a:schemeClr val="bg2"/>
            </a:outerShdw>
          </a:effectLst>
        </p:spPr>
        <p:txBody>
          <a:bodyPr wrap="none" anchor="ctr"/>
          <a:lstStyle/>
          <a:p>
            <a:pPr eaLnBrk="0" hangingPunct="0">
              <a:defRPr/>
            </a:pPr>
            <a:endParaRPr lang="en-US">
              <a:latin typeface="Arial" charset="0"/>
            </a:endParaRPr>
          </a:p>
        </p:txBody>
      </p:sp>
      <p:sp>
        <p:nvSpPr>
          <p:cNvPr id="369676" name="Line 12"/>
          <p:cNvSpPr>
            <a:spLocks noChangeShapeType="1"/>
          </p:cNvSpPr>
          <p:nvPr/>
        </p:nvSpPr>
        <p:spPr bwMode="auto">
          <a:xfrm flipV="1">
            <a:off x="5105400" y="3733800"/>
            <a:ext cx="914400" cy="0"/>
          </a:xfrm>
          <a:prstGeom prst="line">
            <a:avLst/>
          </a:prstGeom>
          <a:noFill/>
          <a:ln w="57150">
            <a:solidFill>
              <a:schemeClr val="tx1"/>
            </a:solidFill>
            <a:round/>
            <a:headEnd/>
            <a:tailEnd type="triangle" w="med" len="med"/>
          </a:ln>
          <a:effectLst>
            <a:outerShdw dist="35921" dir="2700000" algn="ctr" rotWithShape="0">
              <a:schemeClr val="bg2"/>
            </a:outerShdw>
          </a:effectLst>
        </p:spPr>
        <p:txBody>
          <a:bodyPr wrap="none" anchor="ctr"/>
          <a:lstStyle/>
          <a:p>
            <a:pPr eaLnBrk="0" hangingPunct="0">
              <a:defRPr/>
            </a:pPr>
            <a:endParaRPr lang="en-US">
              <a:latin typeface="Arial" charset="0"/>
            </a:endParaRPr>
          </a:p>
        </p:txBody>
      </p:sp>
      <p:sp>
        <p:nvSpPr>
          <p:cNvPr id="369677" name="Line 13"/>
          <p:cNvSpPr>
            <a:spLocks noChangeShapeType="1"/>
          </p:cNvSpPr>
          <p:nvPr/>
        </p:nvSpPr>
        <p:spPr bwMode="auto">
          <a:xfrm flipV="1">
            <a:off x="5029200" y="4419600"/>
            <a:ext cx="990600" cy="914400"/>
          </a:xfrm>
          <a:prstGeom prst="line">
            <a:avLst/>
          </a:prstGeom>
          <a:noFill/>
          <a:ln w="57150">
            <a:solidFill>
              <a:schemeClr val="tx1"/>
            </a:solidFill>
            <a:round/>
            <a:headEnd/>
            <a:tailEnd type="triangle" w="med" len="med"/>
          </a:ln>
          <a:effectLst>
            <a:outerShdw dist="35921" dir="2700000" algn="ctr" rotWithShape="0">
              <a:schemeClr val="bg2"/>
            </a:outerShdw>
          </a:effectLst>
        </p:spPr>
        <p:txBody>
          <a:bodyPr wrap="none" anchor="ctr"/>
          <a:lstStyle/>
          <a:p>
            <a:pPr eaLnBrk="0" hangingPunct="0">
              <a:defRPr/>
            </a:pPr>
            <a:endParaRPr lang="en-US">
              <a:latin typeface="Arial" charset="0"/>
            </a:endParaRPr>
          </a:p>
        </p:txBody>
      </p:sp>
      <p:sp>
        <p:nvSpPr>
          <p:cNvPr id="369678" name="Rectangle 14"/>
          <p:cNvSpPr>
            <a:spLocks noChangeArrowheads="1"/>
          </p:cNvSpPr>
          <p:nvPr/>
        </p:nvSpPr>
        <p:spPr bwMode="auto">
          <a:xfrm>
            <a:off x="5943600" y="3276600"/>
            <a:ext cx="1393825" cy="1187450"/>
          </a:xfrm>
          <a:prstGeom prst="rect">
            <a:avLst/>
          </a:prstGeom>
          <a:noFill/>
          <a:ln w="12700">
            <a:noFill/>
            <a:miter lim="800000"/>
            <a:headEnd/>
            <a:tailEnd/>
          </a:ln>
          <a:effectLst/>
        </p:spPr>
        <p:txBody>
          <a:bodyPr wrap="none">
            <a:spAutoFit/>
          </a:bodyPr>
          <a:lstStyle/>
          <a:p>
            <a:pPr algn="ctr" eaLnBrk="0" hangingPunct="0">
              <a:defRPr/>
            </a:pPr>
            <a:r>
              <a:rPr lang="en-US" sz="2400">
                <a:effectLst>
                  <a:outerShdw blurRad="38100" dist="38100" dir="2700000" algn="tl">
                    <a:srgbClr val="FFFFFF"/>
                  </a:outerShdw>
                </a:effectLst>
                <a:latin typeface="Times New Roman" pitchFamily="18" charset="0"/>
                <a:ea typeface="MS PGothic" pitchFamily="34" charset="-128"/>
              </a:rPr>
              <a:t>Ps took</a:t>
            </a:r>
          </a:p>
          <a:p>
            <a:pPr algn="ctr" eaLnBrk="0" hangingPunct="0">
              <a:defRPr/>
            </a:pPr>
            <a:r>
              <a:rPr lang="en-US" sz="2400">
                <a:effectLst>
                  <a:outerShdw blurRad="38100" dist="38100" dir="2700000" algn="tl">
                    <a:srgbClr val="FFFFFF"/>
                  </a:outerShdw>
                </a:effectLst>
                <a:latin typeface="Times New Roman" pitchFamily="18" charset="0"/>
                <a:ea typeface="MS PGothic" pitchFamily="34" charset="-128"/>
              </a:rPr>
              <a:t>posttest </a:t>
            </a:r>
          </a:p>
          <a:p>
            <a:pPr algn="ctr" eaLnBrk="0" hangingPunct="0">
              <a:defRPr/>
            </a:pPr>
            <a:r>
              <a:rPr lang="en-US" sz="2400">
                <a:effectLst>
                  <a:outerShdw blurRad="38100" dist="38100" dir="2700000" algn="tl">
                    <a:srgbClr val="FFFFFF"/>
                  </a:outerShdw>
                </a:effectLst>
                <a:latin typeface="Times New Roman" pitchFamily="18" charset="0"/>
                <a:ea typeface="MS PGothic" pitchFamily="34" charset="-128"/>
              </a:rPr>
              <a:t>measures </a:t>
            </a:r>
          </a:p>
        </p:txBody>
      </p:sp>
      <p:sp>
        <p:nvSpPr>
          <p:cNvPr id="369679" name="Rectangle 15"/>
          <p:cNvSpPr>
            <a:spLocks noChangeArrowheads="1"/>
          </p:cNvSpPr>
          <p:nvPr/>
        </p:nvSpPr>
        <p:spPr bwMode="auto">
          <a:xfrm>
            <a:off x="7510463" y="3149600"/>
            <a:ext cx="1462087" cy="1552575"/>
          </a:xfrm>
          <a:prstGeom prst="rect">
            <a:avLst/>
          </a:prstGeom>
          <a:noFill/>
          <a:ln w="12700">
            <a:noFill/>
            <a:miter lim="800000"/>
            <a:headEnd/>
            <a:tailEnd/>
          </a:ln>
          <a:effectLst/>
        </p:spPr>
        <p:txBody>
          <a:bodyPr wrap="none">
            <a:spAutoFit/>
          </a:bodyPr>
          <a:lstStyle/>
          <a:p>
            <a:pPr algn="ctr" eaLnBrk="0" hangingPunct="0">
              <a:defRPr/>
            </a:pPr>
            <a:r>
              <a:rPr lang="en-US" sz="2400">
                <a:effectLst>
                  <a:outerShdw blurRad="38100" dist="38100" dir="2700000" algn="tl">
                    <a:srgbClr val="FFFFFF"/>
                  </a:outerShdw>
                </a:effectLst>
                <a:latin typeface="Times New Roman" pitchFamily="18" charset="0"/>
                <a:ea typeface="MS PGothic" pitchFamily="34" charset="-128"/>
              </a:rPr>
              <a:t>Ps took</a:t>
            </a:r>
          </a:p>
          <a:p>
            <a:pPr algn="ctr" eaLnBrk="0" hangingPunct="0">
              <a:defRPr/>
            </a:pPr>
            <a:r>
              <a:rPr lang="en-US" sz="2400">
                <a:effectLst>
                  <a:outerShdw blurRad="38100" dist="38100" dir="2700000" algn="tl">
                    <a:srgbClr val="FFFFFF"/>
                  </a:outerShdw>
                </a:effectLst>
                <a:latin typeface="Times New Roman" pitchFamily="18" charset="0"/>
                <a:ea typeface="MS PGothic" pitchFamily="34" charset="-128"/>
              </a:rPr>
              <a:t>1-week</a:t>
            </a:r>
          </a:p>
          <a:p>
            <a:pPr algn="ctr" eaLnBrk="0" hangingPunct="0">
              <a:defRPr/>
            </a:pPr>
            <a:r>
              <a:rPr lang="en-US" sz="2400">
                <a:effectLst>
                  <a:outerShdw blurRad="38100" dist="38100" dir="2700000" algn="tl">
                    <a:srgbClr val="FFFFFF"/>
                  </a:outerShdw>
                </a:effectLst>
                <a:latin typeface="Times New Roman" pitchFamily="18" charset="0"/>
                <a:ea typeface="MS PGothic" pitchFamily="34" charset="-128"/>
              </a:rPr>
              <a:t>follow-up </a:t>
            </a:r>
          </a:p>
          <a:p>
            <a:pPr algn="ctr" eaLnBrk="0" hangingPunct="0">
              <a:defRPr/>
            </a:pPr>
            <a:r>
              <a:rPr lang="en-US" sz="2400">
                <a:effectLst>
                  <a:outerShdw blurRad="38100" dist="38100" dir="2700000" algn="tl">
                    <a:srgbClr val="FFFFFF"/>
                  </a:outerShdw>
                </a:effectLst>
                <a:latin typeface="Times New Roman" pitchFamily="18" charset="0"/>
                <a:ea typeface="MS PGothic" pitchFamily="34" charset="-128"/>
              </a:rPr>
              <a:t>measures </a:t>
            </a:r>
          </a:p>
        </p:txBody>
      </p:sp>
      <p:sp>
        <p:nvSpPr>
          <p:cNvPr id="369680" name="Line 16"/>
          <p:cNvSpPr>
            <a:spLocks noChangeShapeType="1"/>
          </p:cNvSpPr>
          <p:nvPr/>
        </p:nvSpPr>
        <p:spPr bwMode="auto">
          <a:xfrm flipV="1">
            <a:off x="7162800" y="3733800"/>
            <a:ext cx="533400" cy="0"/>
          </a:xfrm>
          <a:prstGeom prst="line">
            <a:avLst/>
          </a:prstGeom>
          <a:noFill/>
          <a:ln w="57150">
            <a:solidFill>
              <a:schemeClr val="tx1"/>
            </a:solidFill>
            <a:round/>
            <a:headEnd/>
            <a:tailEnd type="triangle" w="med" len="med"/>
          </a:ln>
          <a:effectLst>
            <a:outerShdw dist="35921" dir="2700000" algn="ctr" rotWithShape="0">
              <a:schemeClr val="bg2"/>
            </a:outerShdw>
          </a:effectLst>
        </p:spPr>
        <p:txBody>
          <a:bodyPr wrap="none" anchor="ctr"/>
          <a:lstStyle/>
          <a:p>
            <a:pPr eaLnBrk="0" hangingPunct="0">
              <a:defRPr/>
            </a:pPr>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9666"/>
                                        </p:tgtEl>
                                        <p:attrNameLst>
                                          <p:attrName>style.visibility</p:attrName>
                                        </p:attrNameLst>
                                      </p:cBhvr>
                                      <p:to>
                                        <p:strVal val="visible"/>
                                      </p:to>
                                    </p:set>
                                    <p:animEffect transition="in" filter="dissolve">
                                      <p:cBhvr>
                                        <p:cTn id="7" dur="500"/>
                                        <p:tgtEl>
                                          <p:spTgt spid="36966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9667"/>
                                        </p:tgtEl>
                                        <p:attrNameLst>
                                          <p:attrName>style.visibility</p:attrName>
                                        </p:attrNameLst>
                                      </p:cBhvr>
                                      <p:to>
                                        <p:strVal val="visible"/>
                                      </p:to>
                                    </p:set>
                                    <p:animEffect transition="in" filter="dissolve">
                                      <p:cBhvr>
                                        <p:cTn id="12" dur="500"/>
                                        <p:tgtEl>
                                          <p:spTgt spid="36966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9668"/>
                                        </p:tgtEl>
                                        <p:attrNameLst>
                                          <p:attrName>style.visibility</p:attrName>
                                        </p:attrNameLst>
                                      </p:cBhvr>
                                      <p:to>
                                        <p:strVal val="visible"/>
                                      </p:to>
                                    </p:set>
                                    <p:animEffect transition="in" filter="dissolve">
                                      <p:cBhvr>
                                        <p:cTn id="17" dur="500"/>
                                        <p:tgtEl>
                                          <p:spTgt spid="36966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9669"/>
                                        </p:tgtEl>
                                        <p:attrNameLst>
                                          <p:attrName>style.visibility</p:attrName>
                                        </p:attrNameLst>
                                      </p:cBhvr>
                                      <p:to>
                                        <p:strVal val="visible"/>
                                      </p:to>
                                    </p:set>
                                    <p:animEffect transition="in" filter="wipe(left)">
                                      <p:cBhvr>
                                        <p:cTn id="22" dur="1000"/>
                                        <p:tgtEl>
                                          <p:spTgt spid="36966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9670"/>
                                        </p:tgtEl>
                                        <p:attrNameLst>
                                          <p:attrName>style.visibility</p:attrName>
                                        </p:attrNameLst>
                                      </p:cBhvr>
                                      <p:to>
                                        <p:strVal val="visible"/>
                                      </p:to>
                                    </p:set>
                                    <p:animEffect transition="in" filter="dissolve">
                                      <p:cBhvr>
                                        <p:cTn id="27" dur="500"/>
                                        <p:tgtEl>
                                          <p:spTgt spid="36967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69671"/>
                                        </p:tgtEl>
                                        <p:attrNameLst>
                                          <p:attrName>style.visibility</p:attrName>
                                        </p:attrNameLst>
                                      </p:cBhvr>
                                      <p:to>
                                        <p:strVal val="visible"/>
                                      </p:to>
                                    </p:set>
                                    <p:animEffect transition="in" filter="wipe(left)">
                                      <p:cBhvr>
                                        <p:cTn id="32" dur="1000"/>
                                        <p:tgtEl>
                                          <p:spTgt spid="36967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69672"/>
                                        </p:tgtEl>
                                        <p:attrNameLst>
                                          <p:attrName>style.visibility</p:attrName>
                                        </p:attrNameLst>
                                      </p:cBhvr>
                                      <p:to>
                                        <p:strVal val="visible"/>
                                      </p:to>
                                    </p:set>
                                    <p:animEffect transition="in" filter="dissolve">
                                      <p:cBhvr>
                                        <p:cTn id="37" dur="500"/>
                                        <p:tgtEl>
                                          <p:spTgt spid="36967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69673"/>
                                        </p:tgtEl>
                                        <p:attrNameLst>
                                          <p:attrName>style.visibility</p:attrName>
                                        </p:attrNameLst>
                                      </p:cBhvr>
                                      <p:to>
                                        <p:strVal val="visible"/>
                                      </p:to>
                                    </p:set>
                                    <p:animEffect transition="in" filter="wipe(left)">
                                      <p:cBhvr>
                                        <p:cTn id="42" dur="1000"/>
                                        <p:tgtEl>
                                          <p:spTgt spid="36967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69674"/>
                                        </p:tgtEl>
                                        <p:attrNameLst>
                                          <p:attrName>style.visibility</p:attrName>
                                        </p:attrNameLst>
                                      </p:cBhvr>
                                      <p:to>
                                        <p:strVal val="visible"/>
                                      </p:to>
                                    </p:set>
                                    <p:animEffect transition="in" filter="dissolve">
                                      <p:cBhvr>
                                        <p:cTn id="47" dur="500"/>
                                        <p:tgtEl>
                                          <p:spTgt spid="3696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69677"/>
                                        </p:tgtEl>
                                        <p:attrNameLst>
                                          <p:attrName>style.visibility</p:attrName>
                                        </p:attrNameLst>
                                      </p:cBhvr>
                                      <p:to>
                                        <p:strVal val="visible"/>
                                      </p:to>
                                    </p:set>
                                    <p:animEffect transition="in" filter="wipe(left)">
                                      <p:cBhvr>
                                        <p:cTn id="52" dur="500"/>
                                        <p:tgtEl>
                                          <p:spTgt spid="36967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69675"/>
                                        </p:tgtEl>
                                        <p:attrNameLst>
                                          <p:attrName>style.visibility</p:attrName>
                                        </p:attrNameLst>
                                      </p:cBhvr>
                                      <p:to>
                                        <p:strVal val="visible"/>
                                      </p:to>
                                    </p:set>
                                    <p:animEffect transition="in" filter="wipe(left)">
                                      <p:cBhvr>
                                        <p:cTn id="57" dur="500"/>
                                        <p:tgtEl>
                                          <p:spTgt spid="36967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69676"/>
                                        </p:tgtEl>
                                        <p:attrNameLst>
                                          <p:attrName>style.visibility</p:attrName>
                                        </p:attrNameLst>
                                      </p:cBhvr>
                                      <p:to>
                                        <p:strVal val="visible"/>
                                      </p:to>
                                    </p:set>
                                    <p:animEffect transition="in" filter="wipe(left)">
                                      <p:cBhvr>
                                        <p:cTn id="62" dur="500"/>
                                        <p:tgtEl>
                                          <p:spTgt spid="369676"/>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69678"/>
                                        </p:tgtEl>
                                        <p:attrNameLst>
                                          <p:attrName>style.visibility</p:attrName>
                                        </p:attrNameLst>
                                      </p:cBhvr>
                                      <p:to>
                                        <p:strVal val="visible"/>
                                      </p:to>
                                    </p:set>
                                    <p:animEffect transition="in" filter="dissolve">
                                      <p:cBhvr>
                                        <p:cTn id="67" dur="500"/>
                                        <p:tgtEl>
                                          <p:spTgt spid="36967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69680"/>
                                        </p:tgtEl>
                                        <p:attrNameLst>
                                          <p:attrName>style.visibility</p:attrName>
                                        </p:attrNameLst>
                                      </p:cBhvr>
                                      <p:to>
                                        <p:strVal val="visible"/>
                                      </p:to>
                                    </p:set>
                                    <p:animEffect transition="in" filter="wipe(left)">
                                      <p:cBhvr>
                                        <p:cTn id="72" dur="1000"/>
                                        <p:tgtEl>
                                          <p:spTgt spid="369680"/>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369679"/>
                                        </p:tgtEl>
                                        <p:attrNameLst>
                                          <p:attrName>style.visibility</p:attrName>
                                        </p:attrNameLst>
                                      </p:cBhvr>
                                      <p:to>
                                        <p:strVal val="visible"/>
                                      </p:to>
                                    </p:set>
                                    <p:animEffect transition="in" filter="dissolve">
                                      <p:cBhvr>
                                        <p:cTn id="77" dur="500"/>
                                        <p:tgtEl>
                                          <p:spTgt spid="369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6" grpId="0"/>
      <p:bldP spid="369667" grpId="0"/>
      <p:bldP spid="369668" grpId="0"/>
      <p:bldP spid="369670" grpId="0"/>
      <p:bldP spid="369672" grpId="0"/>
      <p:bldP spid="369674" grpId="0"/>
      <p:bldP spid="369678" grpId="0"/>
      <p:bldP spid="369679"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685800" y="685800"/>
            <a:ext cx="7772400" cy="457200"/>
          </a:xfrm>
        </p:spPr>
        <p:txBody>
          <a:bodyPr/>
          <a:lstStyle/>
          <a:p>
            <a:pPr eaLnBrk="1" hangingPunct="1">
              <a:defRPr/>
            </a:pPr>
            <a:r>
              <a:rPr lang="en-US" sz="4800" smtClean="0">
                <a:effectLst>
                  <a:outerShdw blurRad="38100" dist="38100" dir="2700000" algn="tl">
                    <a:srgbClr val="C0C0C0"/>
                  </a:outerShdw>
                </a:effectLst>
              </a:rPr>
              <a:t>What is a grateful person?</a:t>
            </a:r>
          </a:p>
        </p:txBody>
      </p:sp>
      <p:sp>
        <p:nvSpPr>
          <p:cNvPr id="900099" name="Rectangle 3"/>
          <p:cNvSpPr>
            <a:spLocks noGrp="1" noChangeArrowheads="1"/>
          </p:cNvSpPr>
          <p:nvPr>
            <p:ph type="subTitle" idx="1"/>
          </p:nvPr>
        </p:nvSpPr>
        <p:spPr>
          <a:xfrm>
            <a:off x="1371600" y="4953000"/>
            <a:ext cx="6400800" cy="1219200"/>
          </a:xfrm>
        </p:spPr>
        <p:txBody>
          <a:bodyPr/>
          <a:lstStyle/>
          <a:p>
            <a:pPr eaLnBrk="1" hangingPunct="1">
              <a:lnSpc>
                <a:spcPct val="90000"/>
              </a:lnSpc>
              <a:defRPr/>
            </a:pPr>
            <a:r>
              <a:rPr lang="en-US" sz="4000" i="1" smtClean="0">
                <a:effectLst>
                  <a:outerShdw blurRad="38100" dist="38100" dir="2700000" algn="tl">
                    <a:srgbClr val="C0C0C0"/>
                  </a:outerShdw>
                </a:effectLst>
              </a:rPr>
              <a:t>The grateful person accepts all of life as a gift</a:t>
            </a:r>
          </a:p>
        </p:txBody>
      </p:sp>
      <p:pic>
        <p:nvPicPr>
          <p:cNvPr id="74756" name="Picture 4"/>
          <p:cNvPicPr>
            <a:picLocks noChangeAspect="1" noChangeArrowheads="1"/>
          </p:cNvPicPr>
          <p:nvPr/>
        </p:nvPicPr>
        <p:blipFill>
          <a:blip r:embed="rId3" cstate="print"/>
          <a:srcRect/>
          <a:stretch>
            <a:fillRect/>
          </a:stretch>
        </p:blipFill>
        <p:spPr bwMode="auto">
          <a:xfrm>
            <a:off x="2428875" y="1457325"/>
            <a:ext cx="3684588" cy="3389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0099">
                                            <p:txEl>
                                              <p:pRg st="0" end="0"/>
                                            </p:txEl>
                                          </p:spTgt>
                                        </p:tgtEl>
                                        <p:attrNameLst>
                                          <p:attrName>style.visibility</p:attrName>
                                        </p:attrNameLst>
                                      </p:cBhvr>
                                      <p:to>
                                        <p:strVal val="visible"/>
                                      </p:to>
                                    </p:set>
                                    <p:animEffect transition="in" filter="dissolve">
                                      <p:cBhvr>
                                        <p:cTn id="7" dur="500"/>
                                        <p:tgtEl>
                                          <p:spTgt spid="900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09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533400" y="1371600"/>
            <a:ext cx="8001000" cy="5181600"/>
          </a:xfrm>
        </p:spPr>
        <p:txBody>
          <a:bodyPr/>
          <a:lstStyle/>
          <a:p>
            <a:pPr eaLnBrk="1" hangingPunct="1">
              <a:buFontTx/>
              <a:buChar char="•"/>
            </a:pPr>
            <a:r>
              <a:rPr lang="en-US" sz="2800" smtClean="0"/>
              <a:t>The </a:t>
            </a:r>
            <a:r>
              <a:rPr lang="en-US" sz="2800" b="1" smtClean="0">
                <a:solidFill>
                  <a:schemeClr val="tx2"/>
                </a:solidFill>
              </a:rPr>
              <a:t>GQ</a:t>
            </a:r>
            <a:r>
              <a:rPr lang="en-US" sz="2800" smtClean="0">
                <a:solidFill>
                  <a:schemeClr val="bg2"/>
                </a:solidFill>
              </a:rPr>
              <a:t> </a:t>
            </a:r>
            <a:r>
              <a:rPr lang="en-US" sz="2800" smtClean="0"/>
              <a:t>(McCullough, Emmons, &amp; Tsang, 2002)</a:t>
            </a:r>
          </a:p>
          <a:p>
            <a:pPr eaLnBrk="1" hangingPunct="1">
              <a:buFont typeface="Wingdings" pitchFamily="2" charset="2"/>
              <a:buNone/>
            </a:pPr>
            <a:r>
              <a:rPr lang="en-US" sz="2800" smtClean="0"/>
              <a:t>   “If I had to list everything that I felt grateful for, it would be a very long list”; “When I look at the world, I don’t see much to be grateful for.” </a:t>
            </a:r>
          </a:p>
          <a:p>
            <a:pPr eaLnBrk="1" hangingPunct="1">
              <a:buFontTx/>
              <a:buChar char="•"/>
            </a:pPr>
            <a:r>
              <a:rPr lang="en-US" sz="2800" smtClean="0"/>
              <a:t>The </a:t>
            </a:r>
            <a:r>
              <a:rPr lang="en-US" sz="2800" b="1" smtClean="0">
                <a:solidFill>
                  <a:schemeClr val="tx2"/>
                </a:solidFill>
              </a:rPr>
              <a:t>GRAT</a:t>
            </a:r>
            <a:r>
              <a:rPr lang="en-US" sz="2800" smtClean="0">
                <a:solidFill>
                  <a:schemeClr val="tx2"/>
                </a:solidFill>
              </a:rPr>
              <a:t> </a:t>
            </a:r>
            <a:r>
              <a:rPr lang="en-US" sz="2800" smtClean="0"/>
              <a:t>(Watkins et. al., 2003)</a:t>
            </a:r>
          </a:p>
          <a:p>
            <a:pPr eaLnBrk="1" hangingPunct="1">
              <a:buFont typeface="Wingdings" pitchFamily="2" charset="2"/>
              <a:buNone/>
            </a:pPr>
            <a:r>
              <a:rPr lang="en-US" sz="2800" smtClean="0"/>
              <a:t>   “Often I think, "What a privilege it is to be alive”; “I really don't think that I've gotten all the good things that I deserve in life.”  </a:t>
            </a:r>
          </a:p>
          <a:p>
            <a:pPr eaLnBrk="1" hangingPunct="1">
              <a:buFont typeface="Wingdings" pitchFamily="2" charset="2"/>
              <a:buNone/>
            </a:pPr>
            <a:endParaRPr lang="en-US" sz="2800" smtClean="0"/>
          </a:p>
        </p:txBody>
      </p:sp>
      <p:sp>
        <p:nvSpPr>
          <p:cNvPr id="736258" name="Rectangle 2"/>
          <p:cNvSpPr>
            <a:spLocks noGrp="1" noChangeArrowheads="1"/>
          </p:cNvSpPr>
          <p:nvPr>
            <p:ph type="title"/>
          </p:nvPr>
        </p:nvSpPr>
        <p:spPr/>
        <p:txBody>
          <a:bodyPr/>
          <a:lstStyle/>
          <a:p>
            <a:pPr eaLnBrk="1" fontAlgn="auto" hangingPunct="1">
              <a:spcAft>
                <a:spcPts val="0"/>
              </a:spcAft>
              <a:defRPr/>
            </a:pPr>
            <a:r>
              <a:rPr lang="en-US"/>
              <a:t> </a:t>
            </a:r>
            <a:r>
              <a:rPr lang="en-US" sz="3600"/>
              <a:t>Measuring Dispositional Gratitude</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idx="1"/>
          </p:nvPr>
        </p:nvSpPr>
        <p:spPr>
          <a:xfrm>
            <a:off x="1143000" y="2133600"/>
            <a:ext cx="7772400" cy="3997325"/>
          </a:xfrm>
        </p:spPr>
        <p:txBody>
          <a:bodyPr/>
          <a:lstStyle/>
          <a:p>
            <a:pPr eaLnBrk="1" hangingPunct="1">
              <a:buClrTx/>
              <a:buSzPct val="90000"/>
              <a:buFont typeface="Wingdings" pitchFamily="2" charset="2"/>
              <a:buChar char="Ø"/>
            </a:pPr>
            <a:r>
              <a:rPr lang="en-US" sz="3200" b="1" smtClean="0">
                <a:latin typeface="Arial" charset="0"/>
              </a:rPr>
              <a:t>Lens of abundance vs. lens of scarcity</a:t>
            </a:r>
          </a:p>
          <a:p>
            <a:pPr eaLnBrk="1" hangingPunct="1">
              <a:buClrTx/>
              <a:buSzPct val="90000"/>
              <a:buFont typeface="Wingdings" pitchFamily="2" charset="2"/>
              <a:buChar char="Ø"/>
            </a:pPr>
            <a:r>
              <a:rPr lang="en-US" sz="3200" b="1" smtClean="0">
                <a:latin typeface="Arial" charset="0"/>
              </a:rPr>
              <a:t>What life is offering vs. what life is denying</a:t>
            </a:r>
          </a:p>
          <a:p>
            <a:pPr eaLnBrk="1" hangingPunct="1">
              <a:buClrTx/>
              <a:buSzPct val="90000"/>
              <a:buFont typeface="Wingdings" pitchFamily="2" charset="2"/>
              <a:buChar char="Ø"/>
            </a:pPr>
            <a:r>
              <a:rPr lang="en-US" sz="3200" b="1" smtClean="0">
                <a:latin typeface="Arial" charset="0"/>
              </a:rPr>
              <a:t>Life as a gift vs. life as a burden</a:t>
            </a:r>
          </a:p>
          <a:p>
            <a:pPr eaLnBrk="1" hangingPunct="1">
              <a:buClrTx/>
              <a:buSzPct val="90000"/>
              <a:buFont typeface="Wingdings" pitchFamily="2" charset="2"/>
              <a:buChar char="Ø"/>
            </a:pPr>
            <a:r>
              <a:rPr lang="en-US" sz="3200" b="1" smtClean="0">
                <a:latin typeface="Arial" charset="0"/>
              </a:rPr>
              <a:t>Satisfaction vs. deprivation</a:t>
            </a:r>
          </a:p>
          <a:p>
            <a:pPr eaLnBrk="1" hangingPunct="1">
              <a:buClr>
                <a:schemeClr val="accent2"/>
              </a:buClr>
              <a:buSzPct val="90000"/>
              <a:buFont typeface="Wingdings" pitchFamily="2" charset="2"/>
              <a:buChar char="Ø"/>
            </a:pPr>
            <a:endParaRPr lang="en-US" b="1" smtClean="0">
              <a:latin typeface="Arial" charset="0"/>
            </a:endParaRPr>
          </a:p>
        </p:txBody>
      </p:sp>
      <p:sp>
        <p:nvSpPr>
          <p:cNvPr id="71682" name="Rectangle 2"/>
          <p:cNvSpPr>
            <a:spLocks noGrp="1" noChangeArrowheads="1"/>
          </p:cNvSpPr>
          <p:nvPr>
            <p:ph type="title"/>
          </p:nvPr>
        </p:nvSpPr>
        <p:spPr>
          <a:xfrm>
            <a:off x="1295400" y="533400"/>
            <a:ext cx="7391400" cy="1828800"/>
          </a:xfrm>
        </p:spPr>
        <p:txBody>
          <a:bodyPr>
            <a:normAutofit fontScale="90000"/>
          </a:bodyPr>
          <a:lstStyle/>
          <a:p>
            <a:pPr eaLnBrk="1" hangingPunct="1">
              <a:defRPr/>
            </a:pPr>
            <a:r>
              <a:rPr lang="en-US" dirty="0" smtClean="0"/>
              <a:t>Grateful vs. Ungrateful People: Contrasting Worldviews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idx="4294967295"/>
          </p:nvPr>
        </p:nvSpPr>
        <p:spPr bwMode="auto">
          <a:noFill/>
        </p:spPr>
        <p:txBody>
          <a:bodyPr wrap="square" lIns="92075" tIns="46038" rIns="92075" bIns="46038" numCol="1" anchorCtr="0" compatLnSpc="1">
            <a:prstTxWarp prst="textNoShape">
              <a:avLst/>
            </a:prstTxWarp>
          </a:bodyPr>
          <a:lstStyle/>
          <a:p>
            <a:r>
              <a:rPr lang="en-US" sz="4500" b="0" smtClean="0">
                <a:effectLst/>
              </a:rPr>
              <a:t>Myths About Gratitude</a:t>
            </a:r>
          </a:p>
        </p:txBody>
      </p:sp>
      <p:sp>
        <p:nvSpPr>
          <p:cNvPr id="887811" name="Rectangle 3"/>
          <p:cNvSpPr>
            <a:spLocks noGrp="1" noChangeArrowheads="1"/>
          </p:cNvSpPr>
          <p:nvPr>
            <p:ph type="body" idx="4294967295"/>
          </p:nvPr>
        </p:nvSpPr>
        <p:spPr>
          <a:xfrm>
            <a:off x="685800" y="1447800"/>
            <a:ext cx="8153400" cy="4724400"/>
          </a:xfrm>
        </p:spPr>
        <p:txBody>
          <a:bodyPr lIns="92075" tIns="46038" rIns="92075" bIns="46038" anchorCtr="1"/>
          <a:lstStyle/>
          <a:p>
            <a:pPr marL="609600" indent="-609600">
              <a:buFont typeface="Wingdings" pitchFamily="2" charset="2"/>
              <a:buAutoNum type="arabicPeriod"/>
            </a:pPr>
            <a:endParaRPr lang="en-US" smtClean="0"/>
          </a:p>
          <a:p>
            <a:pPr marL="609600" indent="-609600">
              <a:buFont typeface="Wingdings" pitchFamily="2" charset="2"/>
              <a:buAutoNum type="arabicPeriod"/>
            </a:pPr>
            <a:r>
              <a:rPr lang="en-US" b="1" smtClean="0"/>
              <a:t>Gratitude just another form of positive thinking</a:t>
            </a:r>
            <a:r>
              <a:rPr lang="en-US" smtClean="0"/>
              <a:t>.</a:t>
            </a:r>
          </a:p>
          <a:p>
            <a:pPr marL="609600" indent="-609600">
              <a:buFont typeface="Wingdings" pitchFamily="2" charset="2"/>
              <a:buAutoNum type="arabicPeriod"/>
            </a:pPr>
            <a:r>
              <a:rPr lang="en-US" b="1" smtClean="0"/>
              <a:t>Gratitude strips people of initiative and leads to complacency or even passive resignation.</a:t>
            </a:r>
          </a:p>
          <a:p>
            <a:pPr marL="609600" indent="-609600">
              <a:buFont typeface="Wingdings" pitchFamily="2" charset="2"/>
              <a:buAutoNum type="arabicPeriod"/>
            </a:pPr>
            <a:r>
              <a:rPr lang="en-US" b="1" smtClean="0"/>
              <a:t>It is impossible to be grateful in the midst of suffering.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87811">
                                            <p:txEl>
                                              <p:pRg st="1" end="1"/>
                                            </p:txEl>
                                          </p:spTgt>
                                        </p:tgtEl>
                                        <p:attrNameLst>
                                          <p:attrName>style.visibility</p:attrName>
                                        </p:attrNameLst>
                                      </p:cBhvr>
                                      <p:to>
                                        <p:strVal val="visible"/>
                                      </p:to>
                                    </p:set>
                                    <p:anim calcmode="lin" valueType="num">
                                      <p:cBhvr>
                                        <p:cTn id="7" dur="500" fill="hold"/>
                                        <p:tgtEl>
                                          <p:spTgt spid="88781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8781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887811">
                                            <p:txEl>
                                              <p:pRg st="2" end="2"/>
                                            </p:txEl>
                                          </p:spTgt>
                                        </p:tgtEl>
                                        <p:attrNameLst>
                                          <p:attrName>style.visibility</p:attrName>
                                        </p:attrNameLst>
                                      </p:cBhvr>
                                      <p:to>
                                        <p:strVal val="visible"/>
                                      </p:to>
                                    </p:set>
                                    <p:anim calcmode="lin" valueType="num">
                                      <p:cBhvr>
                                        <p:cTn id="13" dur="500" fill="hold"/>
                                        <p:tgtEl>
                                          <p:spTgt spid="887811">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88781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887811">
                                            <p:txEl>
                                              <p:pRg st="3" end="3"/>
                                            </p:txEl>
                                          </p:spTgt>
                                        </p:tgtEl>
                                        <p:attrNameLst>
                                          <p:attrName>style.visibility</p:attrName>
                                        </p:attrNameLst>
                                      </p:cBhvr>
                                      <p:to>
                                        <p:strVal val="visible"/>
                                      </p:to>
                                    </p:set>
                                    <p:anim calcmode="lin" valueType="num">
                                      <p:cBhvr>
                                        <p:cTn id="19" dur="500" fill="hold"/>
                                        <p:tgtEl>
                                          <p:spTgt spid="887811">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88781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idx="4294967295"/>
          </p:nvPr>
        </p:nvSpPr>
        <p:spPr>
          <a:xfrm>
            <a:off x="457200" y="158750"/>
            <a:ext cx="8686800" cy="1258888"/>
          </a:xfrm>
        </p:spPr>
        <p:txBody>
          <a:bodyPr wrap="square" lIns="91440" tIns="45720" rIns="91440" bIns="45720" numCol="1" anchorCtr="0" compatLnSpc="1">
            <a:prstTxWarp prst="textNoShape">
              <a:avLst/>
            </a:prstTxWarp>
          </a:bodyPr>
          <a:lstStyle/>
          <a:p>
            <a:pPr eaLnBrk="1" hangingPunct="1"/>
            <a:r>
              <a:rPr lang="en-US" sz="3300" smtClean="0">
                <a:effectLst/>
              </a:rPr>
              <a:t>Does gratitude encourage passivity?</a:t>
            </a:r>
            <a:br>
              <a:rPr lang="en-US" sz="3300" smtClean="0">
                <a:effectLst/>
              </a:rPr>
            </a:br>
            <a:r>
              <a:rPr lang="en-US" sz="3300" smtClean="0">
                <a:effectLst/>
              </a:rPr>
              <a:t>No! Gratitude facilitates goal attainment</a:t>
            </a:r>
          </a:p>
        </p:txBody>
      </p:sp>
      <p:sp>
        <p:nvSpPr>
          <p:cNvPr id="923651" name="Rectangle 3"/>
          <p:cNvSpPr>
            <a:spLocks noGrp="1" noChangeArrowheads="1"/>
          </p:cNvSpPr>
          <p:nvPr>
            <p:ph idx="4294967295"/>
          </p:nvPr>
        </p:nvSpPr>
        <p:spPr>
          <a:xfrm>
            <a:off x="304800" y="1676400"/>
            <a:ext cx="4648200" cy="4648200"/>
          </a:xfrm>
        </p:spPr>
        <p:txBody>
          <a:bodyPr>
            <a:normAutofit/>
          </a:bodyPr>
          <a:lstStyle/>
          <a:p>
            <a:pPr eaLnBrk="1" hangingPunct="1">
              <a:lnSpc>
                <a:spcPct val="80000"/>
              </a:lnSpc>
            </a:pPr>
            <a:r>
              <a:rPr lang="en-US" sz="2300" smtClean="0"/>
              <a:t>Participants identified 6 personal goals they intended to pursue in the next 2 months</a:t>
            </a:r>
          </a:p>
          <a:p>
            <a:pPr eaLnBrk="1" hangingPunct="1">
              <a:lnSpc>
                <a:spcPct val="80000"/>
              </a:lnSpc>
            </a:pPr>
            <a:r>
              <a:rPr lang="en-US" sz="2300" smtClean="0"/>
              <a:t>Academic/vocational, relational, health</a:t>
            </a:r>
          </a:p>
          <a:p>
            <a:pPr eaLnBrk="1" hangingPunct="1">
              <a:lnSpc>
                <a:spcPct val="80000"/>
              </a:lnSpc>
            </a:pPr>
            <a:r>
              <a:rPr lang="en-US" sz="2300" smtClean="0"/>
              <a:t>Participants in the gratitude condition made 20% more progress, </a:t>
            </a:r>
            <a:r>
              <a:rPr lang="en-US" sz="2300" i="1" smtClean="0"/>
              <a:t>yet were no more satisfied</a:t>
            </a:r>
            <a:r>
              <a:rPr lang="en-US" sz="2300" smtClean="0"/>
              <a:t> with the progress they had made compared to those in other conditions</a:t>
            </a:r>
          </a:p>
          <a:p>
            <a:pPr eaLnBrk="1" hangingPunct="1">
              <a:lnSpc>
                <a:spcPct val="80000"/>
              </a:lnSpc>
            </a:pPr>
            <a:endParaRPr lang="en-US" sz="2300" smtClean="0"/>
          </a:p>
        </p:txBody>
      </p:sp>
      <p:pic>
        <p:nvPicPr>
          <p:cNvPr id="336900" name="Picture 4"/>
          <p:cNvPicPr>
            <a:picLocks noChangeAspect="1" noChangeArrowheads="1"/>
          </p:cNvPicPr>
          <p:nvPr/>
        </p:nvPicPr>
        <p:blipFill>
          <a:blip r:embed="rId3" cstate="print"/>
          <a:srcRect l="55302" b="21390"/>
          <a:stretch>
            <a:fillRect/>
          </a:stretch>
        </p:blipFill>
        <p:spPr bwMode="auto">
          <a:xfrm>
            <a:off x="5029200" y="2667000"/>
            <a:ext cx="37338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idx="4294967295"/>
          </p:nvPr>
        </p:nvSpPr>
        <p:spPr bwMode="auto">
          <a:noFill/>
        </p:spPr>
        <p:txBody>
          <a:bodyPr wrap="square" lIns="92075" tIns="46038" rIns="92075" bIns="46038" numCol="1" anchorCtr="0" compatLnSpc="1">
            <a:prstTxWarp prst="textNoShape">
              <a:avLst/>
            </a:prstTxWarp>
          </a:bodyPr>
          <a:lstStyle/>
          <a:p>
            <a:r>
              <a:rPr lang="en-US" b="0" smtClean="0">
                <a:effectLst/>
              </a:rPr>
              <a:t>Is Gratitude Counterintuitive?</a:t>
            </a:r>
          </a:p>
        </p:txBody>
      </p:sp>
      <p:sp>
        <p:nvSpPr>
          <p:cNvPr id="338947" name="Rectangle 3"/>
          <p:cNvSpPr>
            <a:spLocks noGrp="1" noChangeArrowheads="1"/>
          </p:cNvSpPr>
          <p:nvPr>
            <p:ph type="body" idx="4294967295"/>
          </p:nvPr>
        </p:nvSpPr>
        <p:spPr/>
        <p:txBody>
          <a:bodyPr lIns="92075" tIns="46038" rIns="92075" bIns="46038" anchorCtr="1"/>
          <a:lstStyle/>
          <a:p>
            <a:pPr marL="609600" indent="-609600">
              <a:buFontTx/>
              <a:buAutoNum type="arabicPeriod"/>
            </a:pPr>
            <a:r>
              <a:rPr lang="en-US" smtClean="0"/>
              <a:t>It contradicts the self-serving bias</a:t>
            </a:r>
          </a:p>
          <a:p>
            <a:pPr marL="609600" indent="-609600">
              <a:buFontTx/>
              <a:buAutoNum type="arabicPeriod"/>
            </a:pPr>
            <a:r>
              <a:rPr lang="en-US" smtClean="0"/>
              <a:t>It contradicts the need for control</a:t>
            </a:r>
          </a:p>
          <a:p>
            <a:pPr marL="609600" indent="-609600">
              <a:buFontTx/>
              <a:buAutoNum type="arabicPeriod"/>
            </a:pPr>
            <a:r>
              <a:rPr lang="en-US" smtClean="0"/>
              <a:t>It contradicts the just-world hypothesis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1371600" y="533400"/>
            <a:ext cx="7772400" cy="685800"/>
          </a:xfrm>
        </p:spPr>
        <p:txBody>
          <a:bodyPr/>
          <a:lstStyle/>
          <a:p>
            <a:r>
              <a:rPr lang="en-US" sz="4000" smtClean="0"/>
              <a:t>The Gratitude Visit</a:t>
            </a:r>
          </a:p>
        </p:txBody>
      </p:sp>
      <p:sp>
        <p:nvSpPr>
          <p:cNvPr id="79875" name="Rectangle 3"/>
          <p:cNvSpPr>
            <a:spLocks noGrp="1" noChangeArrowheads="1"/>
          </p:cNvSpPr>
          <p:nvPr>
            <p:ph type="body" idx="4294967295"/>
          </p:nvPr>
        </p:nvSpPr>
        <p:spPr>
          <a:xfrm>
            <a:off x="1371600" y="1447800"/>
            <a:ext cx="7543800" cy="5029200"/>
          </a:xfrm>
        </p:spPr>
        <p:txBody>
          <a:bodyPr/>
          <a:lstStyle/>
          <a:p>
            <a:pPr>
              <a:lnSpc>
                <a:spcPct val="80000"/>
              </a:lnSpc>
              <a:buFontTx/>
              <a:buNone/>
            </a:pPr>
            <a:r>
              <a:rPr lang="en-US" sz="2400" smtClean="0"/>
              <a:t>    Select one important person from your past who has made a major positive difference in your life and to whom you have never fully expressed your thanks. Choose someone who is still alive.</a:t>
            </a:r>
            <a:br>
              <a:rPr lang="en-US" sz="2400" smtClean="0"/>
            </a:br>
            <a:r>
              <a:rPr lang="en-US" sz="2400" smtClean="0"/>
              <a:t/>
            </a:r>
            <a:br>
              <a:rPr lang="en-US" sz="2400" smtClean="0"/>
            </a:br>
            <a:r>
              <a:rPr lang="en-US" sz="2400" smtClean="0"/>
              <a:t>Write a testimonial just long enough to cover one laminated page. Take your time composing this – several weeks if required. Invite that person to your home or travel to that person’s home. It is important that you do this face to face, not just in writing or on the phone. Do not tell the person the purpose of the visit in advance. </a:t>
            </a:r>
            <a:br>
              <a:rPr lang="en-US" sz="2400" smtClean="0"/>
            </a:br>
            <a:r>
              <a:rPr lang="en-US" sz="2400" smtClean="0"/>
              <a:t/>
            </a:r>
            <a:br>
              <a:rPr lang="en-US" sz="2400" smtClean="0"/>
            </a:br>
            <a:r>
              <a:rPr lang="en-US" sz="2400" smtClean="0"/>
              <a:t>Bring a laminated version of your testimonial with you as a gift. Read your testimonial aloud slowly, with expression and eye contact. Then let the other person react unhurriedly. Reminisce together about the concrete events that make this person so important to you.</a:t>
            </a:r>
            <a:br>
              <a:rPr lang="en-US" sz="2400" smtClean="0"/>
            </a:br>
            <a:endParaRPr lang="en-US" sz="240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0898" name="Picture 2" descr="figure1"/>
          <p:cNvPicPr>
            <a:picLocks noChangeAspect="1" noChangeArrowheads="1"/>
          </p:cNvPicPr>
          <p:nvPr/>
        </p:nvPicPr>
        <p:blipFill>
          <a:blip r:embed="rId3" cstate="print"/>
          <a:srcRect/>
          <a:stretch>
            <a:fillRect/>
          </a:stretch>
        </p:blipFill>
        <p:spPr bwMode="auto">
          <a:xfrm>
            <a:off x="320675" y="457200"/>
            <a:ext cx="8823325" cy="577691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22" name="Picture 2" descr="figure2"/>
          <p:cNvPicPr>
            <a:picLocks noChangeAspect="1" noChangeArrowheads="1"/>
          </p:cNvPicPr>
          <p:nvPr/>
        </p:nvPicPr>
        <p:blipFill>
          <a:blip r:embed="rId3" cstate="print"/>
          <a:srcRect/>
          <a:stretch>
            <a:fillRect/>
          </a:stretch>
        </p:blipFill>
        <p:spPr bwMode="auto">
          <a:xfrm>
            <a:off x="228600" y="609600"/>
            <a:ext cx="8556625" cy="582453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idx="4294967295"/>
          </p:nvPr>
        </p:nvSpPr>
        <p:spPr/>
        <p:txBody>
          <a:bodyPr/>
          <a:lstStyle/>
          <a:p>
            <a:pPr eaLnBrk="1" hangingPunct="1"/>
            <a:r>
              <a:rPr lang="en-US" smtClean="0">
                <a:solidFill>
                  <a:schemeClr val="tx1"/>
                </a:solidFill>
                <a:effectLst>
                  <a:outerShdw blurRad="38100" dist="38100" dir="2700000" algn="tl">
                    <a:srgbClr val="C0C0C0"/>
                  </a:outerShdw>
                </a:effectLst>
              </a:rPr>
              <a:t>Gratitude Interventions</a:t>
            </a:r>
          </a:p>
        </p:txBody>
      </p:sp>
      <p:sp>
        <p:nvSpPr>
          <p:cNvPr id="427011" name="Rectangle 3"/>
          <p:cNvSpPr>
            <a:spLocks noGrp="1" noChangeArrowheads="1"/>
          </p:cNvSpPr>
          <p:nvPr>
            <p:ph idx="4294967295"/>
          </p:nvPr>
        </p:nvSpPr>
        <p:spPr>
          <a:xfrm>
            <a:off x="1676400" y="1676400"/>
            <a:ext cx="6934200" cy="4724400"/>
          </a:xfrm>
        </p:spPr>
        <p:txBody>
          <a:bodyPr anchorCtr="0"/>
          <a:lstStyle/>
          <a:p>
            <a:pPr eaLnBrk="1" hangingPunct="1"/>
            <a:r>
              <a:rPr lang="en-US" smtClean="0">
                <a:effectLst>
                  <a:outerShdw blurRad="38100" dist="38100" dir="2700000" algn="tl">
                    <a:srgbClr val="C0C0C0"/>
                  </a:outerShdw>
                </a:effectLst>
              </a:rPr>
              <a:t>Gratitude improves retention (↑12%) in unguided online self-help therapies </a:t>
            </a:r>
            <a:r>
              <a:rPr lang="en-US" sz="2800" smtClean="0">
                <a:effectLst>
                  <a:outerShdw blurRad="38100" dist="38100" dir="2700000" algn="tl">
                    <a:srgbClr val="C0C0C0"/>
                  </a:outerShdw>
                </a:effectLst>
              </a:rPr>
              <a:t>(JCP, in press)</a:t>
            </a:r>
          </a:p>
          <a:p>
            <a:pPr eaLnBrk="1" hangingPunct="1"/>
            <a:r>
              <a:rPr lang="en-US" smtClean="0">
                <a:effectLst>
                  <a:outerShdw blurRad="38100" dist="38100" dir="2700000" algn="tl">
                    <a:srgbClr val="C0C0C0"/>
                  </a:outerShdw>
                </a:effectLst>
              </a:rPr>
              <a:t>CBI group participants reduced depression and stress, decreased fat intake, and lost weight </a:t>
            </a:r>
            <a:r>
              <a:rPr lang="en-US" sz="2800" smtClean="0">
                <a:effectLst>
                  <a:outerShdw blurRad="38100" dist="38100" dir="2700000" algn="tl">
                    <a:srgbClr val="C0C0C0"/>
                  </a:outerShdw>
                </a:effectLst>
              </a:rPr>
              <a:t>(de Leon et. al, 2009)</a:t>
            </a:r>
          </a:p>
          <a:p>
            <a:pPr eaLnBrk="1" hangingPunct="1"/>
            <a:r>
              <a:rPr lang="en-US" smtClean="0">
                <a:effectLst>
                  <a:outerShdw blurRad="38100" dist="38100" dir="2700000" algn="tl">
                    <a:srgbClr val="C0C0C0"/>
                  </a:outerShdw>
                </a:effectLst>
              </a:rPr>
              <a:t>Gratitude is a component of resilience enhancement therapy </a:t>
            </a:r>
            <a:r>
              <a:rPr lang="en-US" sz="2800" smtClean="0">
                <a:effectLst>
                  <a:outerShdw blurRad="38100" dist="38100" dir="2700000" algn="tl">
                    <a:srgbClr val="C0C0C0"/>
                  </a:outerShdw>
                </a:effectLst>
              </a:rPr>
              <a:t>(Drury et al., 2009)</a:t>
            </a:r>
          </a:p>
          <a:p>
            <a:pPr eaLnBrk="1" hangingPunct="1"/>
            <a:endParaRPr lang="en-US" smtClean="0">
              <a:effectLst>
                <a:outerShdw blurRad="38100" dist="38100" dir="2700000" algn="tl">
                  <a:srgbClr val="C0C0C0"/>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ctrTitle" idx="4294967295"/>
          </p:nvPr>
        </p:nvSpPr>
        <p:spPr>
          <a:xfrm>
            <a:off x="304800" y="228600"/>
            <a:ext cx="8839200" cy="6629400"/>
          </a:xfrm>
        </p:spPr>
        <p:txBody>
          <a:bodyPr wrap="square" lIns="91440" tIns="45720" rIns="91440" bIns="45720" numCol="1" anchorCtr="1" compatLnSpc="1">
            <a:prstTxWarp prst="textNoShape">
              <a:avLst/>
            </a:prstTxWarp>
          </a:bodyPr>
          <a:lstStyle/>
          <a:p>
            <a:pPr eaLnBrk="1" hangingPunct="1"/>
            <a:r>
              <a:rPr lang="en-US" sz="2100" smtClean="0">
                <a:solidFill>
                  <a:schemeClr val="tx1"/>
                </a:solidFill>
                <a:effectLst>
                  <a:outerShdw blurRad="38100" dist="38100" dir="2700000" algn="tl">
                    <a:srgbClr val="C0C0C0"/>
                  </a:outerShdw>
                </a:effectLst>
                <a:latin typeface="Times New Roman" pitchFamily="18" charset="0"/>
              </a:rPr>
              <a:t>Please recall your open memory that you remembered for this study.  For the next 20 minutes we would like you to write about your open memory.  Think again about this experience for a few moments. At first it may seem that the event you wrote down might not have had any positive effects upon your life.  However, sometimes even when bad things happen, they ultimately have positive consequences, things we can now be grateful for.  Try to focus on the positive aspects or consequences of this difficult experience.  As the result of this event, what kinds of things do you now feel thankful or grateful for?  How has this event benefited you as a person?  How have you grown?  Were there personal strengths that grew out of your experience?  How has the event made you better able to meet the challenges of the future?  How has how the event put your life into perspective?  How has this event helped you appreciate the truly important people and things in your life?  In sum, how can you be thankful for the beneficial consequences that have resulted from this event?</a:t>
            </a:r>
            <a:r>
              <a:rPr lang="en-US" sz="2900" smtClean="0">
                <a:solidFill>
                  <a:schemeClr val="tx1"/>
                </a:solidFill>
                <a:effectLst>
                  <a:outerShdw blurRad="38100" dist="38100" dir="2700000" algn="tl">
                    <a:srgbClr val="C0C0C0"/>
                  </a:outerShdw>
                </a:effectLst>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1714"/>
                                        </p:tgtEl>
                                        <p:attrNameLst>
                                          <p:attrName>style.visibility</p:attrName>
                                        </p:attrNameLst>
                                      </p:cBhvr>
                                      <p:to>
                                        <p:strVal val="visible"/>
                                      </p:to>
                                    </p:set>
                                    <p:animEffect transition="in" filter="dissolve">
                                      <p:cBhvr>
                                        <p:cTn id="7" dur="1000"/>
                                        <p:tgtEl>
                                          <p:spTgt spid="371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4"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a:xfrm>
            <a:off x="1371600" y="762000"/>
            <a:ext cx="7086600" cy="1600200"/>
          </a:xfrm>
        </p:spPr>
        <p:txBody>
          <a:bodyPr/>
          <a:lstStyle/>
          <a:p>
            <a:r>
              <a:rPr lang="en-US" sz="4000" smtClean="0">
                <a:solidFill>
                  <a:schemeClr val="tx1"/>
                </a:solidFill>
              </a:rPr>
              <a:t>If Gratitude Is So Good, Why Is It So Difficult? Obstacles to Gratefulness</a:t>
            </a:r>
          </a:p>
        </p:txBody>
      </p:sp>
      <p:sp>
        <p:nvSpPr>
          <p:cNvPr id="805891" name="Rectangle 3"/>
          <p:cNvSpPr>
            <a:spLocks noGrp="1" noChangeArrowheads="1"/>
          </p:cNvSpPr>
          <p:nvPr>
            <p:ph type="body" idx="1"/>
          </p:nvPr>
        </p:nvSpPr>
        <p:spPr>
          <a:xfrm>
            <a:off x="1371600" y="2667000"/>
            <a:ext cx="7772400" cy="3505200"/>
          </a:xfrm>
        </p:spPr>
        <p:txBody>
          <a:bodyPr/>
          <a:lstStyle/>
          <a:p>
            <a:pPr>
              <a:lnSpc>
                <a:spcPct val="90000"/>
              </a:lnSpc>
              <a:buFont typeface="Wingdings" pitchFamily="2" charset="2"/>
              <a:buChar char="§"/>
            </a:pPr>
            <a:r>
              <a:rPr lang="en-US" sz="4000" smtClean="0"/>
              <a:t>Pervasive negativity</a:t>
            </a:r>
          </a:p>
          <a:p>
            <a:pPr>
              <a:lnSpc>
                <a:spcPct val="90000"/>
              </a:lnSpc>
              <a:buFont typeface="Wingdings" pitchFamily="2" charset="2"/>
              <a:buChar char="§"/>
            </a:pPr>
            <a:r>
              <a:rPr lang="en-US" sz="4000" smtClean="0"/>
              <a:t>Entitlement</a:t>
            </a:r>
          </a:p>
          <a:p>
            <a:pPr>
              <a:lnSpc>
                <a:spcPct val="90000"/>
              </a:lnSpc>
              <a:buFont typeface="Wingdings" pitchFamily="2" charset="2"/>
              <a:buChar char="§"/>
            </a:pPr>
            <a:r>
              <a:rPr lang="en-US" sz="4000" smtClean="0"/>
              <a:t>Distractions/Forgetfulness</a:t>
            </a:r>
          </a:p>
          <a:p>
            <a:pPr>
              <a:lnSpc>
                <a:spcPct val="90000"/>
              </a:lnSpc>
              <a:buFont typeface="Wingdings" pitchFamily="2" charset="2"/>
              <a:buChar char="§"/>
            </a:pPr>
            <a:r>
              <a:rPr lang="en-US" sz="4000" smtClean="0"/>
              <a:t>Inability to accept dependency</a:t>
            </a:r>
          </a:p>
          <a:p>
            <a:pPr>
              <a:lnSpc>
                <a:spcPct val="90000"/>
              </a:lnSpc>
              <a:buFont typeface="Wingdings" pitchFamily="2" charset="2"/>
              <a:buChar char="§"/>
            </a:pPr>
            <a:r>
              <a:rPr lang="en-US" sz="4000" smtClean="0"/>
              <a:t>Suffering</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05890"/>
                                        </p:tgtEl>
                                        <p:attrNameLst>
                                          <p:attrName>style.visibility</p:attrName>
                                        </p:attrNameLst>
                                      </p:cBhvr>
                                      <p:to>
                                        <p:strVal val="visible"/>
                                      </p:to>
                                    </p:set>
                                    <p:anim calcmode="lin" valueType="num">
                                      <p:cBhvr>
                                        <p:cTn id="7" dur="500" fill="hold"/>
                                        <p:tgtEl>
                                          <p:spTgt spid="805890"/>
                                        </p:tgtEl>
                                        <p:attrNameLst>
                                          <p:attrName>ppt_w</p:attrName>
                                        </p:attrNameLst>
                                      </p:cBhvr>
                                      <p:tavLst>
                                        <p:tav tm="0">
                                          <p:val>
                                            <p:fltVal val="0"/>
                                          </p:val>
                                        </p:tav>
                                        <p:tav tm="100000">
                                          <p:val>
                                            <p:strVal val="#ppt_w"/>
                                          </p:val>
                                        </p:tav>
                                      </p:tavLst>
                                    </p:anim>
                                    <p:anim calcmode="lin" valueType="num">
                                      <p:cBhvr>
                                        <p:cTn id="8" dur="500" fill="hold"/>
                                        <p:tgtEl>
                                          <p:spTgt spid="80589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05891">
                                            <p:txEl>
                                              <p:pRg st="0" end="0"/>
                                            </p:txEl>
                                          </p:spTgt>
                                        </p:tgtEl>
                                        <p:attrNameLst>
                                          <p:attrName>style.visibility</p:attrName>
                                        </p:attrNameLst>
                                      </p:cBhvr>
                                      <p:to>
                                        <p:strVal val="visible"/>
                                      </p:to>
                                    </p:set>
                                    <p:anim calcmode="lin" valueType="num">
                                      <p:cBhvr>
                                        <p:cTn id="13" dur="500" fill="hold"/>
                                        <p:tgtEl>
                                          <p:spTgt spid="80589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058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05891">
                                            <p:txEl>
                                              <p:pRg st="1" end="1"/>
                                            </p:txEl>
                                          </p:spTgt>
                                        </p:tgtEl>
                                        <p:attrNameLst>
                                          <p:attrName>style.visibility</p:attrName>
                                        </p:attrNameLst>
                                      </p:cBhvr>
                                      <p:to>
                                        <p:strVal val="visible"/>
                                      </p:to>
                                    </p:set>
                                    <p:anim calcmode="lin" valueType="num">
                                      <p:cBhvr>
                                        <p:cTn id="19" dur="500" fill="hold"/>
                                        <p:tgtEl>
                                          <p:spTgt spid="80589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80589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05891">
                                            <p:txEl>
                                              <p:pRg st="2" end="2"/>
                                            </p:txEl>
                                          </p:spTgt>
                                        </p:tgtEl>
                                        <p:attrNameLst>
                                          <p:attrName>style.visibility</p:attrName>
                                        </p:attrNameLst>
                                      </p:cBhvr>
                                      <p:to>
                                        <p:strVal val="visible"/>
                                      </p:to>
                                    </p:set>
                                    <p:anim calcmode="lin" valueType="num">
                                      <p:cBhvr>
                                        <p:cTn id="25" dur="500" fill="hold"/>
                                        <p:tgtEl>
                                          <p:spTgt spid="80589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80589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805891">
                                            <p:txEl>
                                              <p:pRg st="3" end="3"/>
                                            </p:txEl>
                                          </p:spTgt>
                                        </p:tgtEl>
                                        <p:attrNameLst>
                                          <p:attrName>style.visibility</p:attrName>
                                        </p:attrNameLst>
                                      </p:cBhvr>
                                      <p:to>
                                        <p:strVal val="visible"/>
                                      </p:to>
                                    </p:set>
                                    <p:anim calcmode="lin" valueType="num">
                                      <p:cBhvr>
                                        <p:cTn id="31" dur="500" fill="hold"/>
                                        <p:tgtEl>
                                          <p:spTgt spid="805891">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80589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805891">
                                            <p:txEl>
                                              <p:pRg st="4" end="4"/>
                                            </p:txEl>
                                          </p:spTgt>
                                        </p:tgtEl>
                                        <p:attrNameLst>
                                          <p:attrName>style.visibility</p:attrName>
                                        </p:attrNameLst>
                                      </p:cBhvr>
                                      <p:to>
                                        <p:strVal val="visible"/>
                                      </p:to>
                                    </p:set>
                                    <p:anim calcmode="lin" valueType="num">
                                      <p:cBhvr>
                                        <p:cTn id="37" dur="500" fill="hold"/>
                                        <p:tgtEl>
                                          <p:spTgt spid="805891">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805891">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890" grpId="0"/>
      <p:bldP spid="805891"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219200" y="304800"/>
            <a:ext cx="7467600" cy="685800"/>
          </a:xfrm>
        </p:spPr>
        <p:txBody>
          <a:bodyPr/>
          <a:lstStyle/>
          <a:p>
            <a:r>
              <a:rPr lang="en-US" sz="4800" smtClean="0">
                <a:solidFill>
                  <a:srgbClr val="000000"/>
                </a:solidFill>
              </a:rPr>
              <a:t>Gratitude is a choice…</a:t>
            </a:r>
          </a:p>
        </p:txBody>
      </p:sp>
      <p:sp>
        <p:nvSpPr>
          <p:cNvPr id="90115" name="Rectangle 3"/>
          <p:cNvSpPr>
            <a:spLocks noGrp="1" noChangeArrowheads="1"/>
          </p:cNvSpPr>
          <p:nvPr>
            <p:ph type="body" idx="1"/>
          </p:nvPr>
        </p:nvSpPr>
        <p:spPr/>
        <p:txBody>
          <a:bodyPr/>
          <a:lstStyle/>
          <a:p>
            <a:endParaRPr lang="en-US" smtClean="0"/>
          </a:p>
        </p:txBody>
      </p:sp>
      <p:pic>
        <p:nvPicPr>
          <p:cNvPr id="90116" name="Picture 4" descr="decision"/>
          <p:cNvPicPr>
            <a:picLocks noChangeAspect="1" noChangeArrowheads="1"/>
          </p:cNvPicPr>
          <p:nvPr/>
        </p:nvPicPr>
        <p:blipFill>
          <a:blip r:embed="rId3" cstate="print"/>
          <a:srcRect/>
          <a:stretch>
            <a:fillRect/>
          </a:stretch>
        </p:blipFill>
        <p:spPr bwMode="auto">
          <a:xfrm>
            <a:off x="0" y="1295400"/>
            <a:ext cx="9305925" cy="599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cstate="print"/>
          <a:srcRect/>
          <a:tile tx="0" ty="0" sx="100000" sy="100000" flip="none" algn="tl"/>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a:xfrm>
            <a:off x="246063" y="930275"/>
            <a:ext cx="8669337" cy="4403725"/>
          </a:xfrm>
        </p:spPr>
        <p:txBody>
          <a:bodyPr/>
          <a:lstStyle/>
          <a:p>
            <a:pPr eaLnBrk="1" hangingPunct="1"/>
            <a:r>
              <a:rPr lang="en-US" b="1" smtClean="0">
                <a:solidFill>
                  <a:schemeClr val="tx1"/>
                </a:solidFill>
                <a:latin typeface="Arial" charset="0"/>
              </a:rPr>
              <a:t>“</a:t>
            </a:r>
            <a:r>
              <a:rPr lang="en-US" sz="3600" b="1" smtClean="0">
                <a:solidFill>
                  <a:schemeClr val="tx1"/>
                </a:solidFill>
                <a:latin typeface="Arial" charset="0"/>
              </a:rPr>
              <a:t>I believe that life is not always fair. It has certainly been true in my case. It is not fair that I should have wonderful, caring, supportive parents who raised me right, and brothers and sisters that are there when I need them. It’s not fair that I should be blessed</a:t>
            </a:r>
            <a:r>
              <a:rPr lang="en-US" b="1" smtClean="0">
                <a:solidFill>
                  <a:schemeClr val="tx1"/>
                </a:solidFill>
                <a:latin typeface="Arial" charset="0"/>
              </a:rPr>
              <a:t> </a:t>
            </a:r>
            <a:r>
              <a:rPr lang="en-US" sz="3600" b="1" smtClean="0">
                <a:solidFill>
                  <a:schemeClr val="tx1"/>
                </a:solidFill>
                <a:latin typeface="Arial" charset="0"/>
              </a:rPr>
              <a:t>with a beautiful, talented wife and together</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cstate="print"/>
          <a:srcRect/>
          <a:tile tx="0" ty="0" sx="100000" sy="100000" flip="none" algn="tl"/>
        </a:blip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609600" y="930275"/>
            <a:ext cx="8153400" cy="5470525"/>
          </a:xfrm>
        </p:spPr>
        <p:txBody>
          <a:bodyPr/>
          <a:lstStyle/>
          <a:p>
            <a:pPr eaLnBrk="1" hangingPunct="1"/>
            <a:r>
              <a:rPr lang="en-US" sz="3600" b="1" smtClean="0">
                <a:solidFill>
                  <a:schemeClr val="tx1"/>
                </a:solidFill>
                <a:latin typeface="Arial" charset="0"/>
              </a:rPr>
              <a:t>we should have two equally, beautiful, talented daughters who make us proud daily. No, life is not fair. Why should I have had so many years of good health and energy and good friends to camp and backpack with through the years…ALS is a terrible disease, but it does not negate the rest of</a:t>
            </a:r>
            <a:r>
              <a:rPr lang="en-US" b="1" smtClean="0">
                <a:solidFill>
                  <a:schemeClr val="tx1"/>
                </a:solidFill>
                <a:latin typeface="Arial" charset="0"/>
              </a:rPr>
              <a:t> </a:t>
            </a:r>
            <a:r>
              <a:rPr lang="en-US" sz="3600" b="1" smtClean="0">
                <a:solidFill>
                  <a:schemeClr val="tx1"/>
                </a:solidFill>
                <a:latin typeface="Arial" charset="0"/>
              </a:rPr>
              <a:t>my life.”</a:t>
            </a:r>
            <a:br>
              <a:rPr lang="en-US" sz="3600" b="1" smtClean="0">
                <a:solidFill>
                  <a:schemeClr val="tx1"/>
                </a:solidFill>
                <a:latin typeface="Arial" charset="0"/>
              </a:rPr>
            </a:br>
            <a:r>
              <a:rPr lang="en-US" sz="3600" b="1" i="1" smtClean="0">
                <a:solidFill>
                  <a:schemeClr val="tx1"/>
                </a:solidFill>
                <a:latin typeface="Arial" charset="0"/>
              </a:rPr>
              <a:t>--49 yr. old male with ALS</a:t>
            </a:r>
            <a:r>
              <a:rPr lang="en-US" sz="3600" smtClean="0"/>
              <a:t> </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1370013" y="304800"/>
            <a:ext cx="6707187" cy="1600200"/>
          </a:xfrm>
        </p:spPr>
        <p:txBody>
          <a:bodyPr/>
          <a:lstStyle/>
          <a:p>
            <a:r>
              <a:rPr lang="en-US" smtClean="0">
                <a:solidFill>
                  <a:srgbClr val="996600"/>
                </a:solidFill>
              </a:rPr>
              <a:t>Video: A Good Day</a:t>
            </a:r>
          </a:p>
        </p:txBody>
      </p:sp>
      <p:pic>
        <p:nvPicPr>
          <p:cNvPr id="368644" name="Picture 4" descr="respond_life"/>
          <p:cNvPicPr>
            <a:picLocks noChangeAspect="1" noChangeArrowheads="1"/>
          </p:cNvPicPr>
          <p:nvPr/>
        </p:nvPicPr>
        <p:blipFill>
          <a:blip r:embed="rId3" cstate="print">
            <a:lum bright="-6000"/>
          </a:blip>
          <a:srcRect/>
          <a:stretch>
            <a:fillRect/>
          </a:stretch>
        </p:blipFill>
        <p:spPr bwMode="auto">
          <a:xfrm>
            <a:off x="3352800" y="2971800"/>
            <a:ext cx="2889250" cy="1289050"/>
          </a:xfrm>
          <a:prstGeom prst="rect">
            <a:avLst/>
          </a:prstGeom>
          <a:noFill/>
        </p:spPr>
      </p:pic>
      <p:pic>
        <p:nvPicPr>
          <p:cNvPr id="368645" name="Picture 5" descr="A Network for Grateful Living">
            <a:hlinkClick r:id="rId4"/>
          </p:cNvPr>
          <p:cNvPicPr>
            <a:picLocks noChangeAspect="1" noChangeArrowheads="1"/>
          </p:cNvPicPr>
          <p:nvPr/>
        </p:nvPicPr>
        <p:blipFill>
          <a:blip r:embed="rId5" cstate="print"/>
          <a:srcRect/>
          <a:stretch>
            <a:fillRect/>
          </a:stretch>
        </p:blipFill>
        <p:spPr bwMode="auto">
          <a:xfrm>
            <a:off x="1600200" y="2133600"/>
            <a:ext cx="6727825" cy="593725"/>
          </a:xfrm>
          <a:prstGeom prst="rect">
            <a:avLst/>
          </a:prstGeom>
          <a:noFill/>
        </p:spPr>
      </p:pic>
      <p:pic>
        <p:nvPicPr>
          <p:cNvPr id="368646" name="Picture 8" descr="David_Steindl_Rast"/>
          <p:cNvPicPr>
            <a:picLocks noGrp="1" noChangeAspect="1" noChangeArrowheads="1"/>
          </p:cNvPicPr>
          <p:nvPr>
            <p:ph type="body" idx="1"/>
          </p:nvPr>
        </p:nvPicPr>
        <p:blipFill>
          <a:blip r:embed="rId6" cstate="print"/>
          <a:srcRect/>
          <a:stretch>
            <a:fillRect/>
          </a:stretch>
        </p:blipFill>
        <p:spPr>
          <a:xfrm>
            <a:off x="6553200" y="2895600"/>
            <a:ext cx="1524000" cy="2286000"/>
          </a:xfrm>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a:xfrm>
            <a:off x="457200" y="533400"/>
            <a:ext cx="4572000" cy="5181600"/>
          </a:xfrm>
        </p:spPr>
        <p:txBody>
          <a:bodyPr/>
          <a:lstStyle/>
          <a:p>
            <a:pPr eaLnBrk="1" hangingPunct="1"/>
            <a:r>
              <a:rPr lang="en-US" sz="3600" b="1" smtClean="0">
                <a:solidFill>
                  <a:srgbClr val="000066"/>
                </a:solidFill>
              </a:rPr>
              <a:t>“In ordinary life we hardly realize that we receive a great deal more than we give, and that it is only with gratitude that life becomes rich" </a:t>
            </a:r>
            <a:br>
              <a:rPr lang="en-US" sz="3600" b="1" smtClean="0">
                <a:solidFill>
                  <a:srgbClr val="000066"/>
                </a:solidFill>
              </a:rPr>
            </a:br>
            <a:r>
              <a:rPr lang="en-US" sz="3600" b="1" smtClean="0">
                <a:solidFill>
                  <a:srgbClr val="000066"/>
                </a:solidFill>
              </a:rPr>
              <a:t>--Dietrich Bonhoeffer</a:t>
            </a:r>
            <a:r>
              <a:rPr lang="en-US" smtClean="0">
                <a:solidFill>
                  <a:schemeClr val="tx1"/>
                </a:solidFill>
              </a:rPr>
              <a:t> </a:t>
            </a:r>
            <a:endParaRPr lang="en-US" smtClean="0"/>
          </a:p>
        </p:txBody>
      </p:sp>
      <p:pic>
        <p:nvPicPr>
          <p:cNvPr id="93187" name="Picture 3" descr="0800636775"/>
          <p:cNvPicPr>
            <a:picLocks noChangeAspect="1" noChangeArrowheads="1"/>
          </p:cNvPicPr>
          <p:nvPr/>
        </p:nvPicPr>
        <p:blipFill>
          <a:blip r:embed="rId4" cstate="print">
            <a:lum bright="-6000" contrast="18000"/>
          </a:blip>
          <a:srcRect/>
          <a:stretch>
            <a:fillRect/>
          </a:stretch>
        </p:blipFill>
        <p:spPr bwMode="auto">
          <a:xfrm>
            <a:off x="5334000" y="914400"/>
            <a:ext cx="3457575" cy="452437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3762" name="Rectangle 2"/>
          <p:cNvSpPr>
            <a:spLocks noGrp="1" noChangeArrowheads="1"/>
          </p:cNvSpPr>
          <p:nvPr>
            <p:ph type="title" idx="4294967295"/>
          </p:nvPr>
        </p:nvSpPr>
        <p:spPr>
          <a:xfrm>
            <a:off x="685800" y="228600"/>
            <a:ext cx="8229600" cy="609600"/>
          </a:xfrm>
        </p:spPr>
        <p:txBody>
          <a:bodyPr wrap="square" lIns="91440" tIns="45720" rIns="91440" bIns="45720" numCol="1" anchorCtr="1" compatLnSpc="1">
            <a:prstTxWarp prst="textNoShape">
              <a:avLst/>
            </a:prstTxWarp>
          </a:bodyPr>
          <a:lstStyle/>
          <a:p>
            <a:pPr eaLnBrk="1" hangingPunct="1"/>
            <a:r>
              <a:rPr lang="en-US" sz="2500" smtClean="0">
                <a:effectLst>
                  <a:outerShdw blurRad="38100" dist="38100" dir="2700000" algn="tl">
                    <a:srgbClr val="C0C0C0"/>
                  </a:outerShdw>
                </a:effectLst>
              </a:rPr>
              <a:t>“How open/closed would you say the memory is?”</a:t>
            </a:r>
          </a:p>
        </p:txBody>
      </p:sp>
      <p:graphicFrame>
        <p:nvGraphicFramePr>
          <p:cNvPr id="373763" name="Object 3"/>
          <p:cNvGraphicFramePr>
            <a:graphicFrameLocks noChangeAspect="1"/>
          </p:cNvGraphicFramePr>
          <p:nvPr>
            <p:ph type="chart" idx="4294967295"/>
          </p:nvPr>
        </p:nvGraphicFramePr>
        <p:xfrm>
          <a:off x="838200" y="838200"/>
          <a:ext cx="8077200" cy="5867400"/>
        </p:xfrm>
        <a:graphic>
          <a:graphicData uri="http://schemas.openxmlformats.org/presentationml/2006/ole">
            <p:oleObj spid="_x0000_s381955" name="Chart" r:id="rId4" imgW="7772472" imgH="4114935" progId="MSGraph.Chart.8">
              <p:embed followColorScheme="full"/>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3762"/>
                                        </p:tgtEl>
                                        <p:attrNameLst>
                                          <p:attrName>style.visibility</p:attrName>
                                        </p:attrNameLst>
                                      </p:cBhvr>
                                      <p:to>
                                        <p:strVal val="visible"/>
                                      </p:to>
                                    </p:set>
                                    <p:animEffect transition="in" filter="dissolve">
                                      <p:cBhvr>
                                        <p:cTn id="7" dur="500"/>
                                        <p:tgtEl>
                                          <p:spTgt spid="3737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3763">
                                            <p:oleChartEl type="gridLegend"/>
                                          </p:spTgt>
                                        </p:tgtEl>
                                        <p:attrNameLst>
                                          <p:attrName>style.visibility</p:attrName>
                                        </p:attrNameLst>
                                      </p:cBhvr>
                                      <p:to>
                                        <p:strVal val="visible"/>
                                      </p:to>
                                    </p:set>
                                    <p:animEffect transition="in" filter="wipe(left)">
                                      <p:cBhvr>
                                        <p:cTn id="12" dur="500"/>
                                        <p:tgtEl>
                                          <p:spTgt spid="373763">
                                            <p:oleChartEl type="gridLegend"/>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3763">
                                            <p:oleChartEl type="series" lvl="1"/>
                                          </p:spTgt>
                                        </p:tgtEl>
                                        <p:attrNameLst>
                                          <p:attrName>style.visibility</p:attrName>
                                        </p:attrNameLst>
                                      </p:cBhvr>
                                      <p:to>
                                        <p:strVal val="visible"/>
                                      </p:to>
                                    </p:set>
                                    <p:animEffect transition="in" filter="wipe(left)">
                                      <p:cBhvr>
                                        <p:cTn id="17" dur="2000"/>
                                        <p:tgtEl>
                                          <p:spTgt spid="373763">
                                            <p:oleChartEl type="series" lvl="1"/>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3763">
                                            <p:oleChartEl type="series" lvl="2"/>
                                          </p:spTgt>
                                        </p:tgtEl>
                                        <p:attrNameLst>
                                          <p:attrName>style.visibility</p:attrName>
                                        </p:attrNameLst>
                                      </p:cBhvr>
                                      <p:to>
                                        <p:strVal val="visible"/>
                                      </p:to>
                                    </p:set>
                                    <p:animEffect transition="in" filter="wipe(left)">
                                      <p:cBhvr>
                                        <p:cTn id="22" dur="2000"/>
                                        <p:tgtEl>
                                          <p:spTgt spid="373763">
                                            <p:oleChartEl type="series" lvl="2"/>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3763">
                                            <p:oleChartEl type="series" lvl="3"/>
                                          </p:spTgt>
                                        </p:tgtEl>
                                        <p:attrNameLst>
                                          <p:attrName>style.visibility</p:attrName>
                                        </p:attrNameLst>
                                      </p:cBhvr>
                                      <p:to>
                                        <p:strVal val="visible"/>
                                      </p:to>
                                    </p:set>
                                    <p:animEffect transition="in" filter="wipe(left)">
                                      <p:cBhvr>
                                        <p:cTn id="27" dur="2000"/>
                                        <p:tgtEl>
                                          <p:spTgt spid="373763">
                                            <p:oleChartEl type="series" lvl="3"/>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2" grpId="0"/>
      <p:bldOleChart spid="373763" grpId="0" bld="series"/>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ctrTitle" idx="4294967295"/>
          </p:nvPr>
        </p:nvSpPr>
        <p:spPr>
          <a:xfrm>
            <a:off x="457200" y="1785938"/>
            <a:ext cx="8229600" cy="1143000"/>
          </a:xfrm>
        </p:spPr>
        <p:txBody>
          <a:bodyPr wrap="square" lIns="91440" tIns="45720" rIns="91440" bIns="45720" numCol="1" anchor="b" anchorCtr="1" compatLnSpc="1">
            <a:prstTxWarp prst="textNoShape">
              <a:avLst/>
            </a:prstTxWarp>
          </a:bodyPr>
          <a:lstStyle/>
          <a:p>
            <a:pPr eaLnBrk="1" hangingPunct="1"/>
            <a:r>
              <a:rPr lang="en-US" sz="4900" smtClean="0">
                <a:effectLst>
                  <a:outerShdw blurRad="38100" dist="38100" dir="2700000" algn="tl">
                    <a:srgbClr val="C0C0C0"/>
                  </a:outerShdw>
                </a:effectLst>
              </a:rPr>
              <a:t>Effect of the intervention on the emotional impact of the memory</a:t>
            </a:r>
          </a:p>
        </p:txBody>
      </p:sp>
      <p:sp>
        <p:nvSpPr>
          <p:cNvPr id="375811" name="Rectangle 3"/>
          <p:cNvSpPr>
            <a:spLocks noGrp="1" noChangeArrowheads="1"/>
          </p:cNvSpPr>
          <p:nvPr>
            <p:ph type="subTitle" idx="4294967295"/>
          </p:nvPr>
        </p:nvSpPr>
        <p:spPr>
          <a:xfrm>
            <a:off x="1371600" y="3783013"/>
            <a:ext cx="6400800" cy="1763712"/>
          </a:xfrm>
        </p:spPr>
        <p:txBody>
          <a:bodyPr/>
          <a:lstStyle/>
          <a:p>
            <a:pPr marL="0" indent="0" algn="ctr" eaLnBrk="1" hangingPunct="1">
              <a:buFont typeface="Wingdings 3" pitchFamily="18" charset="2"/>
              <a:buNone/>
            </a:pPr>
            <a:endParaRPr lang="en-US" smtClean="0">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5810"/>
                                        </p:tgtEl>
                                        <p:attrNameLst>
                                          <p:attrName>style.visibility</p:attrName>
                                        </p:attrNameLst>
                                      </p:cBhvr>
                                      <p:to>
                                        <p:strVal val="visible"/>
                                      </p:to>
                                    </p:set>
                                    <p:animEffect transition="in" filter="dissolve">
                                      <p:cBhvr>
                                        <p:cTn id="7" dur="500"/>
                                        <p:tgtEl>
                                          <p:spTgt spid="375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7858" name="Rectangle 2"/>
          <p:cNvSpPr>
            <a:spLocks noGrp="1" noChangeArrowheads="1"/>
          </p:cNvSpPr>
          <p:nvPr>
            <p:ph type="title" idx="4294967295"/>
          </p:nvPr>
        </p:nvSpPr>
        <p:spPr>
          <a:xfrm>
            <a:off x="381000" y="228600"/>
            <a:ext cx="8534400" cy="609600"/>
          </a:xfrm>
        </p:spPr>
        <p:txBody>
          <a:bodyPr wrap="square" lIns="91440" tIns="45720" rIns="91440" bIns="45720" numCol="1" anchorCtr="1" compatLnSpc="1">
            <a:prstTxWarp prst="textNoShape">
              <a:avLst/>
            </a:prstTxWarp>
          </a:bodyPr>
          <a:lstStyle/>
          <a:p>
            <a:pPr eaLnBrk="1" hangingPunct="1"/>
            <a:r>
              <a:rPr lang="en-US" sz="2500" smtClean="0">
                <a:effectLst>
                  <a:outerShdw blurRad="38100" dist="38100" dir="2700000" algn="tl">
                    <a:srgbClr val="C0C0C0"/>
                  </a:outerShdw>
                </a:effectLst>
              </a:rPr>
              <a:t>“How does recalling this memory </a:t>
            </a:r>
            <a:r>
              <a:rPr lang="en-US" sz="2500" b="0" i="1" smtClean="0">
                <a:effectLst>
                  <a:outerShdw blurRad="38100" dist="38100" dir="2700000" algn="tl">
                    <a:srgbClr val="C0C0C0"/>
                  </a:outerShdw>
                </a:effectLst>
              </a:rPr>
              <a:t>affect you now</a:t>
            </a:r>
            <a:r>
              <a:rPr lang="en-US" sz="2500" smtClean="0">
                <a:effectLst>
                  <a:outerShdw blurRad="38100" dist="38100" dir="2700000" algn="tl">
                    <a:srgbClr val="C0C0C0"/>
                  </a:outerShdw>
                </a:effectLst>
              </a:rPr>
              <a:t>?”</a:t>
            </a:r>
          </a:p>
        </p:txBody>
      </p:sp>
      <p:graphicFrame>
        <p:nvGraphicFramePr>
          <p:cNvPr id="377859" name="Object 3"/>
          <p:cNvGraphicFramePr>
            <a:graphicFrameLocks noChangeAspect="1"/>
          </p:cNvGraphicFramePr>
          <p:nvPr>
            <p:ph type="chart" idx="4294967295"/>
          </p:nvPr>
        </p:nvGraphicFramePr>
        <p:xfrm>
          <a:off x="1428750" y="862013"/>
          <a:ext cx="7543800" cy="5867400"/>
        </p:xfrm>
        <a:graphic>
          <a:graphicData uri="http://schemas.openxmlformats.org/presentationml/2006/ole">
            <p:oleObj spid="_x0000_s386051" name="Chart" r:id="rId4" imgW="7772472" imgH="4114935" progId="MSGraph.Chart.8">
              <p:embed followColorScheme="full"/>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7858"/>
                                        </p:tgtEl>
                                        <p:attrNameLst>
                                          <p:attrName>style.visibility</p:attrName>
                                        </p:attrNameLst>
                                      </p:cBhvr>
                                      <p:to>
                                        <p:strVal val="visible"/>
                                      </p:to>
                                    </p:set>
                                    <p:animEffect transition="in" filter="dissolve">
                                      <p:cBhvr>
                                        <p:cTn id="7" dur="500"/>
                                        <p:tgtEl>
                                          <p:spTgt spid="3778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7859">
                                            <p:oleChartEl type="gridLegend"/>
                                          </p:spTgt>
                                        </p:tgtEl>
                                        <p:attrNameLst>
                                          <p:attrName>style.visibility</p:attrName>
                                        </p:attrNameLst>
                                      </p:cBhvr>
                                      <p:to>
                                        <p:strVal val="visible"/>
                                      </p:to>
                                    </p:set>
                                    <p:animEffect transition="in" filter="wipe(left)">
                                      <p:cBhvr>
                                        <p:cTn id="12" dur="500"/>
                                        <p:tgtEl>
                                          <p:spTgt spid="377859">
                                            <p:oleChartEl type="gridLegend"/>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7859">
                                            <p:oleChartEl type="series" lvl="1"/>
                                          </p:spTgt>
                                        </p:tgtEl>
                                        <p:attrNameLst>
                                          <p:attrName>style.visibility</p:attrName>
                                        </p:attrNameLst>
                                      </p:cBhvr>
                                      <p:to>
                                        <p:strVal val="visible"/>
                                      </p:to>
                                    </p:set>
                                    <p:animEffect transition="in" filter="wipe(left)">
                                      <p:cBhvr>
                                        <p:cTn id="17" dur="2000"/>
                                        <p:tgtEl>
                                          <p:spTgt spid="377859">
                                            <p:oleChartEl type="series" lvl="1"/>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7859">
                                            <p:oleChartEl type="series" lvl="2"/>
                                          </p:spTgt>
                                        </p:tgtEl>
                                        <p:attrNameLst>
                                          <p:attrName>style.visibility</p:attrName>
                                        </p:attrNameLst>
                                      </p:cBhvr>
                                      <p:to>
                                        <p:strVal val="visible"/>
                                      </p:to>
                                    </p:set>
                                    <p:animEffect transition="in" filter="wipe(left)">
                                      <p:cBhvr>
                                        <p:cTn id="22" dur="2000"/>
                                        <p:tgtEl>
                                          <p:spTgt spid="377859">
                                            <p:oleChartEl type="series" lvl="2"/>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7859">
                                            <p:oleChartEl type="series" lvl="3"/>
                                          </p:spTgt>
                                        </p:tgtEl>
                                        <p:attrNameLst>
                                          <p:attrName>style.visibility</p:attrName>
                                        </p:attrNameLst>
                                      </p:cBhvr>
                                      <p:to>
                                        <p:strVal val="visible"/>
                                      </p:to>
                                    </p:set>
                                    <p:animEffect transition="in" filter="wipe(left)">
                                      <p:cBhvr>
                                        <p:cTn id="27" dur="2000"/>
                                        <p:tgtEl>
                                          <p:spTgt spid="377859">
                                            <p:oleChartEl type="series" lvl="3"/>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8" grpId="0"/>
      <p:bldOleChart spid="377859" grpId="0" bld="series"/>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ctrTitle" idx="4294967295"/>
          </p:nvPr>
        </p:nvSpPr>
        <p:spPr>
          <a:xfrm>
            <a:off x="457200" y="1528763"/>
            <a:ext cx="8229600" cy="3500437"/>
          </a:xfrm>
        </p:spPr>
        <p:txBody>
          <a:bodyPr wrap="square" lIns="91440" tIns="45720" rIns="91440" bIns="45720" numCol="1" anchor="b" anchorCtr="1" compatLnSpc="1">
            <a:prstTxWarp prst="textNoShape">
              <a:avLst/>
            </a:prstTxWarp>
          </a:bodyPr>
          <a:lstStyle/>
          <a:p>
            <a:pPr eaLnBrk="1" hangingPunct="1"/>
            <a:r>
              <a:rPr lang="en-US" sz="4900" i="1" smtClean="0">
                <a:effectLst>
                  <a:outerShdw blurRad="38100" dist="38100" dir="2700000" algn="tl">
                    <a:srgbClr val="C0C0C0"/>
                  </a:outerShdw>
                </a:effectLst>
              </a:rPr>
              <a:t>How did the gratitude intervention impact the intrusiveness of the memory?</a:t>
            </a:r>
          </a:p>
        </p:txBody>
      </p:sp>
      <p:sp>
        <p:nvSpPr>
          <p:cNvPr id="379907" name="Rectangle 3"/>
          <p:cNvSpPr>
            <a:spLocks noGrp="1" noChangeArrowheads="1"/>
          </p:cNvSpPr>
          <p:nvPr>
            <p:ph type="subTitle" idx="4294967295"/>
          </p:nvPr>
        </p:nvSpPr>
        <p:spPr>
          <a:xfrm>
            <a:off x="1371600" y="3783013"/>
            <a:ext cx="6400800" cy="1763712"/>
          </a:xfrm>
        </p:spPr>
        <p:txBody>
          <a:bodyPr/>
          <a:lstStyle/>
          <a:p>
            <a:pPr marL="0" indent="0" algn="ctr" eaLnBrk="1" hangingPunct="1">
              <a:buFont typeface="Wingdings 3" pitchFamily="18" charset="2"/>
              <a:buNone/>
            </a:pPr>
            <a:endParaRPr lang="en-US" smtClean="0">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9906"/>
                                        </p:tgtEl>
                                        <p:attrNameLst>
                                          <p:attrName>style.visibility</p:attrName>
                                        </p:attrNameLst>
                                      </p:cBhvr>
                                      <p:to>
                                        <p:strVal val="visible"/>
                                      </p:to>
                                    </p:set>
                                    <p:animEffect transition="in" filter="dissolve">
                                      <p:cBhvr>
                                        <p:cTn id="7" dur="1000"/>
                                        <p:tgtEl>
                                          <p:spTgt spid="379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1954" name="Rectangle 2"/>
          <p:cNvSpPr>
            <a:spLocks noGrp="1" noChangeArrowheads="1"/>
          </p:cNvSpPr>
          <p:nvPr>
            <p:ph type="title" idx="4294967295"/>
          </p:nvPr>
        </p:nvSpPr>
        <p:spPr>
          <a:xfrm>
            <a:off x="685800" y="228600"/>
            <a:ext cx="8229600" cy="609600"/>
          </a:xfrm>
        </p:spPr>
        <p:txBody>
          <a:bodyPr wrap="square" lIns="91440" tIns="45720" rIns="91440" bIns="45720" numCol="1" anchorCtr="1" compatLnSpc="1">
            <a:prstTxWarp prst="textNoShape">
              <a:avLst/>
            </a:prstTxWarp>
          </a:bodyPr>
          <a:lstStyle/>
          <a:p>
            <a:pPr eaLnBrk="1" hangingPunct="1"/>
            <a:r>
              <a:rPr lang="en-US" sz="2500" smtClean="0">
                <a:effectLst>
                  <a:outerShdw blurRad="38100" dist="38100" dir="2700000" algn="tl">
                    <a:srgbClr val="C0C0C0"/>
                  </a:outerShdw>
                </a:effectLst>
              </a:rPr>
              <a:t>Intrusiveness of Open Memory</a:t>
            </a:r>
          </a:p>
        </p:txBody>
      </p:sp>
      <p:graphicFrame>
        <p:nvGraphicFramePr>
          <p:cNvPr id="381955" name="Object 3"/>
          <p:cNvGraphicFramePr>
            <a:graphicFrameLocks noChangeAspect="1"/>
          </p:cNvGraphicFramePr>
          <p:nvPr>
            <p:ph type="chart" idx="4294967295"/>
          </p:nvPr>
        </p:nvGraphicFramePr>
        <p:xfrm>
          <a:off x="609600" y="609600"/>
          <a:ext cx="8229600" cy="6019800"/>
        </p:xfrm>
        <a:graphic>
          <a:graphicData uri="http://schemas.openxmlformats.org/presentationml/2006/ole">
            <p:oleObj spid="_x0000_s390147" name="Chart" r:id="rId4" imgW="7772472" imgH="4114935" progId="MSGraph.Chart.8">
              <p:embed followColorScheme="full"/>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1954"/>
                                        </p:tgtEl>
                                        <p:attrNameLst>
                                          <p:attrName>style.visibility</p:attrName>
                                        </p:attrNameLst>
                                      </p:cBhvr>
                                      <p:to>
                                        <p:strVal val="visible"/>
                                      </p:to>
                                    </p:set>
                                    <p:animEffect transition="in" filter="dissolve">
                                      <p:cBhvr>
                                        <p:cTn id="7" dur="500"/>
                                        <p:tgtEl>
                                          <p:spTgt spid="3819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1955">
                                            <p:oleChartEl type="gridLegend"/>
                                          </p:spTgt>
                                        </p:tgtEl>
                                        <p:attrNameLst>
                                          <p:attrName>style.visibility</p:attrName>
                                        </p:attrNameLst>
                                      </p:cBhvr>
                                      <p:to>
                                        <p:strVal val="visible"/>
                                      </p:to>
                                    </p:set>
                                    <p:animEffect transition="in" filter="wipe(left)">
                                      <p:cBhvr>
                                        <p:cTn id="12" dur="500"/>
                                        <p:tgtEl>
                                          <p:spTgt spid="381955">
                                            <p:oleChartEl type="gridLegend"/>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1955">
                                            <p:oleChartEl type="series" lvl="1"/>
                                          </p:spTgt>
                                        </p:tgtEl>
                                        <p:attrNameLst>
                                          <p:attrName>style.visibility</p:attrName>
                                        </p:attrNameLst>
                                      </p:cBhvr>
                                      <p:to>
                                        <p:strVal val="visible"/>
                                      </p:to>
                                    </p:set>
                                    <p:animEffect transition="in" filter="wipe(left)">
                                      <p:cBhvr>
                                        <p:cTn id="17" dur="2000"/>
                                        <p:tgtEl>
                                          <p:spTgt spid="381955">
                                            <p:oleChartEl type="series" lvl="1"/>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1955">
                                            <p:oleChartEl type="series" lvl="2"/>
                                          </p:spTgt>
                                        </p:tgtEl>
                                        <p:attrNameLst>
                                          <p:attrName>style.visibility</p:attrName>
                                        </p:attrNameLst>
                                      </p:cBhvr>
                                      <p:to>
                                        <p:strVal val="visible"/>
                                      </p:to>
                                    </p:set>
                                    <p:animEffect transition="in" filter="wipe(left)">
                                      <p:cBhvr>
                                        <p:cTn id="22" dur="2000"/>
                                        <p:tgtEl>
                                          <p:spTgt spid="381955">
                                            <p:oleChartEl type="series" lvl="2"/>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1955">
                                            <p:oleChartEl type="series" lvl="3"/>
                                          </p:spTgt>
                                        </p:tgtEl>
                                        <p:attrNameLst>
                                          <p:attrName>style.visibility</p:attrName>
                                        </p:attrNameLst>
                                      </p:cBhvr>
                                      <p:to>
                                        <p:strVal val="visible"/>
                                      </p:to>
                                    </p:set>
                                    <p:animEffect transition="in" filter="wipe(left)">
                                      <p:cBhvr>
                                        <p:cTn id="27" dur="2000"/>
                                        <p:tgtEl>
                                          <p:spTgt spid="381955">
                                            <p:oleChartEl type="series" lvl="3"/>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4" grpId="0"/>
      <p:bldOleChart spid="381955" grpId="0" bld="series"/>
    </p:bldLst>
  </p:timing>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Pharmacy design template">
  <a:themeElements>
    <a:clrScheme name="Office Theme 1">
      <a:dk1>
        <a:srgbClr val="404075"/>
      </a:dk1>
      <a:lt1>
        <a:srgbClr val="CCECFF"/>
      </a:lt1>
      <a:dk2>
        <a:srgbClr val="99CCFF"/>
      </a:dk2>
      <a:lt2>
        <a:srgbClr val="EAEAEA"/>
      </a:lt2>
      <a:accent1>
        <a:srgbClr val="6600FF"/>
      </a:accent1>
      <a:accent2>
        <a:srgbClr val="CCCC00"/>
      </a:accent2>
      <a:accent3>
        <a:srgbClr val="CAE2FF"/>
      </a:accent3>
      <a:accent4>
        <a:srgbClr val="AEC9DA"/>
      </a:accent4>
      <a:accent5>
        <a:srgbClr val="B8AAFF"/>
      </a:accent5>
      <a:accent6>
        <a:srgbClr val="B9B900"/>
      </a:accent6>
      <a:hlink>
        <a:srgbClr val="996633"/>
      </a:hlink>
      <a:folHlink>
        <a:srgbClr val="0099CC"/>
      </a:folHlink>
    </a:clrScheme>
    <a:fontScheme name="7_Pharmacy design templa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404075"/>
        </a:dk1>
        <a:lt1>
          <a:srgbClr val="CCECFF"/>
        </a:lt1>
        <a:dk2>
          <a:srgbClr val="99CCFF"/>
        </a:dk2>
        <a:lt2>
          <a:srgbClr val="EAEAEA"/>
        </a:lt2>
        <a:accent1>
          <a:srgbClr val="6600FF"/>
        </a:accent1>
        <a:accent2>
          <a:srgbClr val="CCCC00"/>
        </a:accent2>
        <a:accent3>
          <a:srgbClr val="CAE2FF"/>
        </a:accent3>
        <a:accent4>
          <a:srgbClr val="AEC9DA"/>
        </a:accent4>
        <a:accent5>
          <a:srgbClr val="B8AAFF"/>
        </a:accent5>
        <a:accent6>
          <a:srgbClr val="B9B900"/>
        </a:accent6>
        <a:hlink>
          <a:srgbClr val="996633"/>
        </a:hlink>
        <a:folHlink>
          <a:srgbClr val="0099CC"/>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99CCFF"/>
        </a:lt1>
        <a:dk2>
          <a:srgbClr val="000066"/>
        </a:dk2>
        <a:lt2>
          <a:srgbClr val="FFFFFF"/>
        </a:lt2>
        <a:accent1>
          <a:srgbClr val="CCCCFF"/>
        </a:accent1>
        <a:accent2>
          <a:srgbClr val="FFFFCC"/>
        </a:accent2>
        <a:accent3>
          <a:srgbClr val="CAE2FF"/>
        </a:accent3>
        <a:accent4>
          <a:srgbClr val="000000"/>
        </a:accent4>
        <a:accent5>
          <a:srgbClr val="E2E2FF"/>
        </a:accent5>
        <a:accent6>
          <a:srgbClr val="E7E7B9"/>
        </a:accent6>
        <a:hlink>
          <a:srgbClr val="FFCCFF"/>
        </a:hlink>
        <a:folHlink>
          <a:srgbClr val="CCE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nny days design template">
  <a:themeElements>
    <a:clrScheme name="Sunny days design template 1">
      <a:dk1>
        <a:srgbClr val="000000"/>
      </a:dk1>
      <a:lt1>
        <a:srgbClr val="FFCC66"/>
      </a:lt1>
      <a:dk2>
        <a:srgbClr val="996633"/>
      </a:dk2>
      <a:lt2>
        <a:srgbClr val="CC6600"/>
      </a:lt2>
      <a:accent1>
        <a:srgbClr val="FF9933"/>
      </a:accent1>
      <a:accent2>
        <a:srgbClr val="FF5050"/>
      </a:accent2>
      <a:accent3>
        <a:srgbClr val="FFE2B8"/>
      </a:accent3>
      <a:accent4>
        <a:srgbClr val="000000"/>
      </a:accent4>
      <a:accent5>
        <a:srgbClr val="FFCAAD"/>
      </a:accent5>
      <a:accent6>
        <a:srgbClr val="E74848"/>
      </a:accent6>
      <a:hlink>
        <a:srgbClr val="CC9900"/>
      </a:hlink>
      <a:folHlink>
        <a:srgbClr val="CCCCCC"/>
      </a:folHlink>
    </a:clrScheme>
    <a:fontScheme name="Sunny days design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unny days design template 1">
        <a:dk1>
          <a:srgbClr val="000000"/>
        </a:dk1>
        <a:lt1>
          <a:srgbClr val="FFCC66"/>
        </a:lt1>
        <a:dk2>
          <a:srgbClr val="996633"/>
        </a:dk2>
        <a:lt2>
          <a:srgbClr val="CC6600"/>
        </a:lt2>
        <a:accent1>
          <a:srgbClr val="FF9933"/>
        </a:accent1>
        <a:accent2>
          <a:srgbClr val="FF5050"/>
        </a:accent2>
        <a:accent3>
          <a:srgbClr val="FFE2B8"/>
        </a:accent3>
        <a:accent4>
          <a:srgbClr val="000000"/>
        </a:accent4>
        <a:accent5>
          <a:srgbClr val="FFCAAD"/>
        </a:accent5>
        <a:accent6>
          <a:srgbClr val="E74848"/>
        </a:accent6>
        <a:hlink>
          <a:srgbClr val="CC9900"/>
        </a:hlink>
        <a:folHlink>
          <a:srgbClr val="CCCCCC"/>
        </a:folHlink>
      </a:clrScheme>
      <a:clrMap bg1="lt1" tx1="dk1" bg2="lt2" tx2="dk2" accent1="accent1" accent2="accent2" accent3="accent3" accent4="accent4" accent5="accent5" accent6="accent6" hlink="hlink" folHlink="folHlink"/>
    </a:extraClrScheme>
    <a:extraClrScheme>
      <a:clrScheme name="Sunny days design template 2">
        <a:dk1>
          <a:srgbClr val="000000"/>
        </a:dk1>
        <a:lt1>
          <a:srgbClr val="FFFFCC"/>
        </a:lt1>
        <a:dk2>
          <a:srgbClr val="996633"/>
        </a:dk2>
        <a:lt2>
          <a:srgbClr val="CC9900"/>
        </a:lt2>
        <a:accent1>
          <a:srgbClr val="FF9933"/>
        </a:accent1>
        <a:accent2>
          <a:srgbClr val="FF5050"/>
        </a:accent2>
        <a:accent3>
          <a:srgbClr val="FFFFE2"/>
        </a:accent3>
        <a:accent4>
          <a:srgbClr val="000000"/>
        </a:accent4>
        <a:accent5>
          <a:srgbClr val="FFCAAD"/>
        </a:accent5>
        <a:accent6>
          <a:srgbClr val="E74848"/>
        </a:accent6>
        <a:hlink>
          <a:srgbClr val="FFCC66"/>
        </a:hlink>
        <a:folHlink>
          <a:srgbClr val="FFFFFF"/>
        </a:folHlink>
      </a:clrScheme>
      <a:clrMap bg1="lt1" tx1="dk1" bg2="lt2" tx2="dk2" accent1="accent1" accent2="accent2" accent3="accent3" accent4="accent4" accent5="accent5" accent6="accent6" hlink="hlink" folHlink="folHlink"/>
    </a:extraClrScheme>
    <a:extraClrScheme>
      <a:clrScheme name="Sunny days design template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CBCBCB"/>
        </a:hlink>
        <a:folHlink>
          <a:srgbClr val="FFFFFF"/>
        </a:folHlink>
      </a:clrScheme>
      <a:clrMap bg1="lt1" tx1="dk1" bg2="lt2" tx2="dk2" accent1="accent1" accent2="accent2" accent3="accent3" accent4="accent4" accent5="accent5" accent6="accent6" hlink="hlink" folHlink="folHlink"/>
    </a:extraClrScheme>
    <a:extraClrScheme>
      <a:clrScheme name="Sunny days design template 4">
        <a:dk1>
          <a:srgbClr val="000000"/>
        </a:dk1>
        <a:lt1>
          <a:srgbClr val="F8F8F8"/>
        </a:lt1>
        <a:dk2>
          <a:srgbClr val="006600"/>
        </a:dk2>
        <a:lt2>
          <a:srgbClr val="FFCC00"/>
        </a:lt2>
        <a:accent1>
          <a:srgbClr val="9999FF"/>
        </a:accent1>
        <a:accent2>
          <a:srgbClr val="6600CC"/>
        </a:accent2>
        <a:accent3>
          <a:srgbClr val="AAB8AA"/>
        </a:accent3>
        <a:accent4>
          <a:srgbClr val="D4D4D4"/>
        </a:accent4>
        <a:accent5>
          <a:srgbClr val="CACAFF"/>
        </a:accent5>
        <a:accent6>
          <a:srgbClr val="5C00B9"/>
        </a:accent6>
        <a:hlink>
          <a:srgbClr val="009966"/>
        </a:hlink>
        <a:folHlink>
          <a:srgbClr val="003300"/>
        </a:folHlink>
      </a:clrScheme>
      <a:clrMap bg1="dk2" tx1="lt1" bg2="dk1" tx2="lt2" accent1="accent1" accent2="accent2" accent3="accent3" accent4="accent4" accent5="accent5" accent6="accent6" hlink="hlink" folHlink="folHlink"/>
    </a:extraClrScheme>
    <a:extraClrScheme>
      <a:clrScheme name="Sunny days design template 5">
        <a:dk1>
          <a:srgbClr val="000000"/>
        </a:dk1>
        <a:lt1>
          <a:srgbClr val="F8F8F8"/>
        </a:lt1>
        <a:dk2>
          <a:srgbClr val="990099"/>
        </a:dk2>
        <a:lt2>
          <a:srgbClr val="FFCC00"/>
        </a:lt2>
        <a:accent1>
          <a:srgbClr val="9999FF"/>
        </a:accent1>
        <a:accent2>
          <a:srgbClr val="6600CC"/>
        </a:accent2>
        <a:accent3>
          <a:srgbClr val="CAAACA"/>
        </a:accent3>
        <a:accent4>
          <a:srgbClr val="D4D4D4"/>
        </a:accent4>
        <a:accent5>
          <a:srgbClr val="CACAFF"/>
        </a:accent5>
        <a:accent6>
          <a:srgbClr val="5C00B9"/>
        </a:accent6>
        <a:hlink>
          <a:srgbClr val="CC00CC"/>
        </a:hlink>
        <a:folHlink>
          <a:srgbClr val="660066"/>
        </a:folHlink>
      </a:clrScheme>
      <a:clrMap bg1="dk2" tx1="lt1" bg2="dk1" tx2="lt2" accent1="accent1" accent2="accent2" accent3="accent3" accent4="accent4" accent5="accent5" accent6="accent6" hlink="hlink" folHlink="folHlink"/>
    </a:extraClrScheme>
    <a:extraClrScheme>
      <a:clrScheme name="Sunny days design template 6">
        <a:dk1>
          <a:srgbClr val="000000"/>
        </a:dk1>
        <a:lt1>
          <a:srgbClr val="F8F8F8"/>
        </a:lt1>
        <a:dk2>
          <a:srgbClr val="0000FF"/>
        </a:dk2>
        <a:lt2>
          <a:srgbClr val="FFCC00"/>
        </a:lt2>
        <a:accent1>
          <a:srgbClr val="0099FF"/>
        </a:accent1>
        <a:accent2>
          <a:srgbClr val="CC00CC"/>
        </a:accent2>
        <a:accent3>
          <a:srgbClr val="AAAAFF"/>
        </a:accent3>
        <a:accent4>
          <a:srgbClr val="D4D4D4"/>
        </a:accent4>
        <a:accent5>
          <a:srgbClr val="AACAFF"/>
        </a:accent5>
        <a:accent6>
          <a:srgbClr val="B900B9"/>
        </a:accent6>
        <a:hlink>
          <a:srgbClr val="3333CC"/>
        </a:hlink>
        <a:folHlink>
          <a:srgbClr val="0000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rategic design template">
  <a:themeElements>
    <a:clrScheme name="Strategic design template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71AF96"/>
      </a:hlink>
      <a:folHlink>
        <a:srgbClr val="CC9900"/>
      </a:folHlink>
    </a:clrScheme>
    <a:fontScheme name="Strategic design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rategic design template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71AF96"/>
        </a:hlink>
        <a:folHlink>
          <a:srgbClr val="CC9900"/>
        </a:folHlink>
      </a:clrScheme>
      <a:clrMap bg1="dk2" tx1="lt1" bg2="dk1" tx2="lt2" accent1="accent1" accent2="accent2" accent3="accent3" accent4="accent4" accent5="accent5" accent6="accent6" hlink="hlink" folHlink="folHlink"/>
    </a:extraClrScheme>
    <a:extraClrScheme>
      <a:clrScheme name="Strategic design template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71AF96"/>
        </a:hlink>
        <a:folHlink>
          <a:srgbClr val="EAEAEA"/>
        </a:folHlink>
      </a:clrScheme>
      <a:clrMap bg1="lt1" tx1="dk1" bg2="lt2" tx2="dk2" accent1="accent1" accent2="accent2" accent3="accent3" accent4="accent4" accent5="accent5" accent6="accent6" hlink="hlink" folHlink="folHlink"/>
    </a:extraClrScheme>
    <a:extraClrScheme>
      <a:clrScheme name="Strategic design template 3">
        <a:dk1>
          <a:srgbClr val="000000"/>
        </a:dk1>
        <a:lt1>
          <a:srgbClr val="FFFFFF"/>
        </a:lt1>
        <a:dk2>
          <a:srgbClr val="000000"/>
        </a:dk2>
        <a:lt2>
          <a:srgbClr val="5F5F5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Strategic design template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71AF96"/>
        </a:hlink>
        <a:folHlink>
          <a:srgbClr val="CC9900"/>
        </a:folHlink>
      </a:clrScheme>
      <a:clrMap bg1="dk2" tx1="lt1" bg2="dk1" tx2="lt2" accent1="accent1" accent2="accent2" accent3="accent3" accent4="accent4" accent5="accent5" accent6="accent6" hlink="hlink" folHlink="folHlink"/>
    </a:extraClrScheme>
    <a:extraClrScheme>
      <a:clrScheme name="Strategic design template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71AF96"/>
        </a:hlink>
        <a:folHlink>
          <a:srgbClr val="CC9900"/>
        </a:folHlink>
      </a:clrScheme>
      <a:clrMap bg1="dk2" tx1="lt1" bg2="dk1" tx2="lt2" accent1="accent1" accent2="accent2" accent3="accent3" accent4="accent4" accent5="accent5" accent6="accent6" hlink="hlink" folHlink="folHlink"/>
    </a:extraClrScheme>
    <a:extraClrScheme>
      <a:clrScheme name="Strategic design template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71AF96"/>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3_Competitio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Computer monitor design template">
  <a:themeElements>
    <a:clrScheme name="">
      <a:dk1>
        <a:srgbClr val="080808"/>
      </a:dk1>
      <a:lt1>
        <a:srgbClr val="74C8E6"/>
      </a:lt1>
      <a:dk2>
        <a:srgbClr val="FFFFFF"/>
      </a:dk2>
      <a:lt2>
        <a:srgbClr val="080808"/>
      </a:lt2>
      <a:accent1>
        <a:srgbClr val="68A2B6"/>
      </a:accent1>
      <a:accent2>
        <a:srgbClr val="4192BF"/>
      </a:accent2>
      <a:accent3>
        <a:srgbClr val="BCE0F0"/>
      </a:accent3>
      <a:accent4>
        <a:srgbClr val="060606"/>
      </a:accent4>
      <a:accent5>
        <a:srgbClr val="B9CED7"/>
      </a:accent5>
      <a:accent6>
        <a:srgbClr val="3A84AD"/>
      </a:accent6>
      <a:hlink>
        <a:srgbClr val="3963AF"/>
      </a:hlink>
      <a:folHlink>
        <a:srgbClr val="000066"/>
      </a:folHlink>
    </a:clrScheme>
    <a:fontScheme name="2_Computer monitor design templa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uter monitor design template 1">
        <a:dk1>
          <a:srgbClr val="080808"/>
        </a:dk1>
        <a:lt1>
          <a:srgbClr val="74C8E6"/>
        </a:lt1>
        <a:dk2>
          <a:srgbClr val="000000"/>
        </a:dk2>
        <a:lt2>
          <a:srgbClr val="080808"/>
        </a:lt2>
        <a:accent1>
          <a:srgbClr val="68A2B6"/>
        </a:accent1>
        <a:accent2>
          <a:srgbClr val="4192BF"/>
        </a:accent2>
        <a:accent3>
          <a:srgbClr val="BCE0F0"/>
        </a:accent3>
        <a:accent4>
          <a:srgbClr val="060606"/>
        </a:accent4>
        <a:accent5>
          <a:srgbClr val="B9CED7"/>
        </a:accent5>
        <a:accent6>
          <a:srgbClr val="3A84AD"/>
        </a:accent6>
        <a:hlink>
          <a:srgbClr val="3963AF"/>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Pharmacy design template">
  <a:themeElements>
    <a:clrScheme name="Office Theme 1">
      <a:dk1>
        <a:srgbClr val="404075"/>
      </a:dk1>
      <a:lt1>
        <a:srgbClr val="CCECFF"/>
      </a:lt1>
      <a:dk2>
        <a:srgbClr val="99CCFF"/>
      </a:dk2>
      <a:lt2>
        <a:srgbClr val="EAEAEA"/>
      </a:lt2>
      <a:accent1>
        <a:srgbClr val="6600FF"/>
      </a:accent1>
      <a:accent2>
        <a:srgbClr val="CCCC00"/>
      </a:accent2>
      <a:accent3>
        <a:srgbClr val="CAE2FF"/>
      </a:accent3>
      <a:accent4>
        <a:srgbClr val="AEC9DA"/>
      </a:accent4>
      <a:accent5>
        <a:srgbClr val="B8AAFF"/>
      </a:accent5>
      <a:accent6>
        <a:srgbClr val="B9B900"/>
      </a:accent6>
      <a:hlink>
        <a:srgbClr val="996633"/>
      </a:hlink>
      <a:folHlink>
        <a:srgbClr val="0099CC"/>
      </a:folHlink>
    </a:clrScheme>
    <a:fontScheme name="6_Pharmacy design templa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404075"/>
        </a:dk1>
        <a:lt1>
          <a:srgbClr val="CCECFF"/>
        </a:lt1>
        <a:dk2>
          <a:srgbClr val="99CCFF"/>
        </a:dk2>
        <a:lt2>
          <a:srgbClr val="EAEAEA"/>
        </a:lt2>
        <a:accent1>
          <a:srgbClr val="6600FF"/>
        </a:accent1>
        <a:accent2>
          <a:srgbClr val="CCCC00"/>
        </a:accent2>
        <a:accent3>
          <a:srgbClr val="CAE2FF"/>
        </a:accent3>
        <a:accent4>
          <a:srgbClr val="AEC9DA"/>
        </a:accent4>
        <a:accent5>
          <a:srgbClr val="B8AAFF"/>
        </a:accent5>
        <a:accent6>
          <a:srgbClr val="B9B900"/>
        </a:accent6>
        <a:hlink>
          <a:srgbClr val="996633"/>
        </a:hlink>
        <a:folHlink>
          <a:srgbClr val="0099CC"/>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99CCFF"/>
        </a:lt1>
        <a:dk2>
          <a:srgbClr val="000066"/>
        </a:dk2>
        <a:lt2>
          <a:srgbClr val="FFFFFF"/>
        </a:lt2>
        <a:accent1>
          <a:srgbClr val="CCCCFF"/>
        </a:accent1>
        <a:accent2>
          <a:srgbClr val="FFFFCC"/>
        </a:accent2>
        <a:accent3>
          <a:srgbClr val="CAE2FF"/>
        </a:accent3>
        <a:accent4>
          <a:srgbClr val="000000"/>
        </a:accent4>
        <a:accent5>
          <a:srgbClr val="E2E2FF"/>
        </a:accent5>
        <a:accent6>
          <a:srgbClr val="E7E7B9"/>
        </a:accent6>
        <a:hlink>
          <a:srgbClr val="FFCCFF"/>
        </a:hlink>
        <a:folHlink>
          <a:srgbClr val="CCE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Strategic design template 3">
    <a:dk1>
      <a:srgbClr val="000000"/>
    </a:dk1>
    <a:lt1>
      <a:srgbClr val="FFFFFF"/>
    </a:lt1>
    <a:dk2>
      <a:srgbClr val="000000"/>
    </a:dk2>
    <a:lt2>
      <a:srgbClr val="5F5F5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themeOverride>
</file>

<file path=ppt/theme/themeOverride15.xml><?xml version="1.0" encoding="utf-8"?>
<a:themeOverride xmlns:a="http://schemas.openxmlformats.org/drawingml/2006/main">
  <a:clrScheme name="Strategic design template 3">
    <a:dk1>
      <a:srgbClr val="000000"/>
    </a:dk1>
    <a:lt1>
      <a:srgbClr val="FFFFFF"/>
    </a:lt1>
    <a:dk2>
      <a:srgbClr val="000000"/>
    </a:dk2>
    <a:lt2>
      <a:srgbClr val="5F5F5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themeOverride>
</file>

<file path=ppt/theme/themeOverride16.xml><?xml version="1.0" encoding="utf-8"?>
<a:themeOverride xmlns:a="http://schemas.openxmlformats.org/drawingml/2006/main">
  <a:clrScheme name="Strategic design template 3">
    <a:dk1>
      <a:srgbClr val="000000"/>
    </a:dk1>
    <a:lt1>
      <a:srgbClr val="FFFFFF"/>
    </a:lt1>
    <a:dk2>
      <a:srgbClr val="000000"/>
    </a:dk2>
    <a:lt2>
      <a:srgbClr val="5F5F5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themeOverride>
</file>

<file path=ppt/theme/themeOverride17.xml><?xml version="1.0" encoding="utf-8"?>
<a:themeOverride xmlns:a="http://schemas.openxmlformats.org/drawingml/2006/main">
  <a:clrScheme name="Strategic design template 3">
    <a:dk1>
      <a:srgbClr val="000000"/>
    </a:dk1>
    <a:lt1>
      <a:srgbClr val="FFFFFF"/>
    </a:lt1>
    <a:dk2>
      <a:srgbClr val="000000"/>
    </a:dk2>
    <a:lt2>
      <a:srgbClr val="5F5F5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themeOverride>
</file>

<file path=ppt/theme/themeOverride18.xml><?xml version="1.0" encoding="utf-8"?>
<a:themeOverride xmlns:a="http://schemas.openxmlformats.org/drawingml/2006/main">
  <a:clrScheme name="Strategic design template 3">
    <a:dk1>
      <a:srgbClr val="000000"/>
    </a:dk1>
    <a:lt1>
      <a:srgbClr val="FFFFFF"/>
    </a:lt1>
    <a:dk2>
      <a:srgbClr val="000000"/>
    </a:dk2>
    <a:lt2>
      <a:srgbClr val="5F5F5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themeOverride>
</file>

<file path=ppt/theme/themeOverride19.xml><?xml version="1.0" encoding="utf-8"?>
<a:themeOverride xmlns:a="http://schemas.openxmlformats.org/drawingml/2006/main">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0.xml><?xml version="1.0" encoding="utf-8"?>
<a:themeOverride xmlns:a="http://schemas.openxmlformats.org/drawingml/2006/main">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themeOverride>
</file>

<file path=ppt/theme/themeOverride21.xml><?xml version="1.0" encoding="utf-8"?>
<a:themeOverride xmlns:a="http://schemas.openxmlformats.org/drawingml/2006/main">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4981</TotalTime>
  <Words>1957</Words>
  <Application>Microsoft Office PowerPoint</Application>
  <PresentationFormat>On-screen Show (4:3)</PresentationFormat>
  <Paragraphs>242</Paragraphs>
  <Slides>45</Slides>
  <Notes>31</Notes>
  <HiddenSlides>0</HiddenSlides>
  <MMClips>0</MMClips>
  <ScaleCrop>false</ScaleCrop>
  <HeadingPairs>
    <vt:vector size="8" baseType="variant">
      <vt:variant>
        <vt:lpstr>Fonts Used</vt:lpstr>
      </vt:variant>
      <vt:variant>
        <vt:i4>13</vt:i4>
      </vt:variant>
      <vt:variant>
        <vt:lpstr>Theme</vt:lpstr>
      </vt:variant>
      <vt:variant>
        <vt:i4>10</vt:i4>
      </vt:variant>
      <vt:variant>
        <vt:lpstr>Embedded OLE Servers</vt:lpstr>
      </vt:variant>
      <vt:variant>
        <vt:i4>1</vt:i4>
      </vt:variant>
      <vt:variant>
        <vt:lpstr>Slide Titles</vt:lpstr>
      </vt:variant>
      <vt:variant>
        <vt:i4>45</vt:i4>
      </vt:variant>
    </vt:vector>
  </HeadingPairs>
  <TitlesOfParts>
    <vt:vector size="69" baseType="lpstr">
      <vt:lpstr>Verdana</vt:lpstr>
      <vt:lpstr>Arial</vt:lpstr>
      <vt:lpstr>Times New Roman</vt:lpstr>
      <vt:lpstr>Wingdings</vt:lpstr>
      <vt:lpstr>Lucida Sans Unicode</vt:lpstr>
      <vt:lpstr>Wingdings 3</vt:lpstr>
      <vt:lpstr>Wingdings 2</vt:lpstr>
      <vt:lpstr>Calibri</vt:lpstr>
      <vt:lpstr>Tahoma</vt:lpstr>
      <vt:lpstr>MS PGothic</vt:lpstr>
      <vt:lpstr>SimSun</vt:lpstr>
      <vt:lpstr>Symbol</vt:lpstr>
      <vt:lpstr>Optima</vt:lpstr>
      <vt:lpstr>Quadrant</vt:lpstr>
      <vt:lpstr>Sunny days design template</vt:lpstr>
      <vt:lpstr>Strategic design template</vt:lpstr>
      <vt:lpstr>Concourse</vt:lpstr>
      <vt:lpstr>1_Concourse</vt:lpstr>
      <vt:lpstr>2_Office Theme</vt:lpstr>
      <vt:lpstr>3_Competition</vt:lpstr>
      <vt:lpstr>2_Computer monitor design template</vt:lpstr>
      <vt:lpstr>6_Pharmacy design template</vt:lpstr>
      <vt:lpstr>7_Pharmacy design template</vt:lpstr>
      <vt:lpstr>Microsoft Graph Chart</vt:lpstr>
      <vt:lpstr>Does grateful processing help take care of the emotional business of unpleasant memories?</vt:lpstr>
      <vt:lpstr>Study Procedure</vt:lpstr>
      <vt:lpstr>Procedure</vt:lpstr>
      <vt:lpstr>Please recall your open memory that you remembered for this study.  For the next 20 minutes we would like you to write about your open memory.  Think again about this experience for a few moments. At first it may seem that the event you wrote down might not have had any positive effects upon your life.  However, sometimes even when bad things happen, they ultimately have positive consequences, things we can now be grateful for.  Try to focus on the positive aspects or consequences of this difficult experience.  As the result of this event, what kinds of things do you now feel thankful or grateful for?  How has this event benefited you as a person?  How have you grown?  Were there personal strengths that grew out of your experience?  How has the event made you better able to meet the challenges of the future?  How has how the event put your life into perspective?  How has this event helped you appreciate the truly important people and things in your life?  In sum, how can you be thankful for the beneficial consequences that have resulted from this event? </vt:lpstr>
      <vt:lpstr>“How open/closed would you say the memory is?”</vt:lpstr>
      <vt:lpstr>Effect of the intervention on the emotional impact of the memory</vt:lpstr>
      <vt:lpstr>“How does recalling this memory affect you now?”</vt:lpstr>
      <vt:lpstr>How did the gratitude intervention impact the intrusiveness of the memory?</vt:lpstr>
      <vt:lpstr>Intrusiveness of Open Memory</vt:lpstr>
      <vt:lpstr>Grateful processing of unpleasant open memories:</vt:lpstr>
      <vt:lpstr>Conclusions</vt:lpstr>
      <vt:lpstr>Gratitude reduces stress</vt:lpstr>
      <vt:lpstr>Gratitude is related to distinct patterns of coping</vt:lpstr>
      <vt:lpstr>Gratitude lowers blood pressure</vt:lpstr>
      <vt:lpstr>Gratitude and weight loss/dietary fat</vt:lpstr>
      <vt:lpstr>Gratitude and sleep quality</vt:lpstr>
      <vt:lpstr>Gratitude heals relationships</vt:lpstr>
      <vt:lpstr>Slide 18</vt:lpstr>
      <vt:lpstr>Finding and Fostering the Good: Gratitude in Couples Therapy</vt:lpstr>
      <vt:lpstr>Slide 20</vt:lpstr>
      <vt:lpstr>Does gratitude promote an  athlete’s well-being?</vt:lpstr>
      <vt:lpstr>U.S. skeleton Olympian  Noelle Pikus-Pace</vt:lpstr>
      <vt:lpstr>Gratitude is sexy…</vt:lpstr>
      <vt:lpstr>Gratitude and Susceptibility to  Lifetime Psychiatric Disorders </vt:lpstr>
      <vt:lpstr>Gratitude and PTSD in Combat Veterans?</vt:lpstr>
      <vt:lpstr>Combat Veterans and Trauma  Survivors</vt:lpstr>
      <vt:lpstr>Results</vt:lpstr>
      <vt:lpstr>Conclusions</vt:lpstr>
      <vt:lpstr>Slide 29</vt:lpstr>
      <vt:lpstr>What is a grateful person?</vt:lpstr>
      <vt:lpstr> Measuring Dispositional Gratitude</vt:lpstr>
      <vt:lpstr>Grateful vs. Ungrateful People: Contrasting Worldviews</vt:lpstr>
      <vt:lpstr>Myths About Gratitude</vt:lpstr>
      <vt:lpstr>Does gratitude encourage passivity? No! Gratitude facilitates goal attainment</vt:lpstr>
      <vt:lpstr>Is Gratitude Counterintuitive?</vt:lpstr>
      <vt:lpstr>The Gratitude Visit</vt:lpstr>
      <vt:lpstr>Slide 37</vt:lpstr>
      <vt:lpstr>Slide 38</vt:lpstr>
      <vt:lpstr>Gratitude Interventions</vt:lpstr>
      <vt:lpstr>If Gratitude Is So Good, Why Is It So Difficult? Obstacles to Gratefulness</vt:lpstr>
      <vt:lpstr>Gratitude is a choice…</vt:lpstr>
      <vt:lpstr>“I believe that life is not always fair. It has certainly been true in my case. It is not fair that I should have wonderful, caring, supportive parents who raised me right, and brothers and sisters that are there when I need them. It’s not fair that I should be blessed with a beautiful, talented wife and together</vt:lpstr>
      <vt:lpstr>we should have two equally, beautiful, talented daughters who make us proud daily. No, life is not fair. Why should I have had so many years of good health and energy and good friends to camp and backpack with through the years…ALS is a terrible disease, but it does not negate the rest of my life.” --49 yr. old male with ALS </vt:lpstr>
      <vt:lpstr>Video: A Good Day</vt:lpstr>
      <vt:lpstr>“In ordinary life we hardly realize that we receive a great deal more than we give, and that it is only with gratitude that life becomes rich"  --Dietrich Bonhoeffer </vt:lpstr>
    </vt:vector>
  </TitlesOfParts>
  <Company>UC Davis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Psychological Research on the Development of Gratitude in Children</dc:title>
  <dc:creator>Psychology</dc:creator>
  <cp:lastModifiedBy>wagnerkl</cp:lastModifiedBy>
  <cp:revision>186</cp:revision>
  <dcterms:created xsi:type="dcterms:W3CDTF">2003-04-15T20:23:31Z</dcterms:created>
  <dcterms:modified xsi:type="dcterms:W3CDTF">2010-06-22T17:58:40Z</dcterms:modified>
</cp:coreProperties>
</file>